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3" r:id="rId2"/>
    <p:sldId id="295" r:id="rId3"/>
    <p:sldId id="264" r:id="rId4"/>
    <p:sldId id="287" r:id="rId5"/>
    <p:sldId id="296" r:id="rId6"/>
    <p:sldId id="278" r:id="rId7"/>
    <p:sldId id="279" r:id="rId8"/>
    <p:sldId id="281" r:id="rId9"/>
    <p:sldId id="283" r:id="rId10"/>
    <p:sldId id="285" r:id="rId11"/>
    <p:sldId id="282" r:id="rId12"/>
    <p:sldId id="286" r:id="rId13"/>
    <p:sldId id="290" r:id="rId14"/>
    <p:sldId id="293" r:id="rId15"/>
    <p:sldId id="288" r:id="rId16"/>
    <p:sldId id="289" r:id="rId17"/>
    <p:sldId id="292" r:id="rId18"/>
    <p:sldId id="298" r:id="rId19"/>
    <p:sldId id="299" r:id="rId20"/>
    <p:sldId id="297" r:id="rId21"/>
    <p:sldId id="272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5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0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2E2B"/>
    <a:srgbClr val="FFFFFF"/>
    <a:srgbClr val="E30514"/>
    <a:srgbClr val="000000"/>
    <a:srgbClr val="898989"/>
    <a:srgbClr val="E2DED8"/>
    <a:srgbClr val="E2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96" autoAdjust="0"/>
  </p:normalViewPr>
  <p:slideViewPr>
    <p:cSldViewPr snapToGrid="0" snapToObjects="1" showGuides="1">
      <p:cViewPr>
        <p:scale>
          <a:sx n="125" d="100"/>
          <a:sy n="125" d="100"/>
        </p:scale>
        <p:origin x="282" y="168"/>
      </p:cViewPr>
      <p:guideLst>
        <p:guide orient="horz" pos="2765"/>
        <p:guide pos="2880"/>
        <p:guide orient="horz" pos="20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CF09A-7643-8E49-A419-6A6F781113D1}" type="datetimeFigureOut">
              <a:rPr lang="en-US"/>
              <a:pPr/>
              <a:t>11/17/2017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AA621-1AE1-2541-A18B-F139E38977EB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882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DD6CA-19FA-6A46-BBB5-71E9697CFD07}" type="datetimeFigureOut">
              <a:rPr lang="en-US"/>
              <a:pPr/>
              <a:t>11/17/2017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33EF1-9BE1-3F46-AC92-B087BE00A53D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768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Design diamonds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33EF1-9BE1-3F46-AC92-B087BE00A53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Connections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33EF1-9BE1-3F46-AC92-B087BE00A53D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33EF1-9BE1-3F46-AC92-B087BE00A53D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999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WORK/%202016/Pentagram/Q%20PowerPoint/images/NHS300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file://localhost/WORK/%202016/Pentagram/Q%20PowerPoint/images/THF300.png" TargetMode="Externa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erwide200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368000" y="576000"/>
            <a:ext cx="7398468" cy="1415772"/>
          </a:xfrm>
        </p:spPr>
        <p:txBody>
          <a:bodyPr anchor="b" anchorCtr="0"/>
          <a:lstStyle>
            <a:lvl1pPr>
              <a:defRPr sz="4600"/>
            </a:lvl1pPr>
          </a:lstStyle>
          <a:p>
            <a:r>
              <a:rPr lang="en-GB"/>
              <a:t>Title of Presentation</a:t>
            </a:r>
            <a:br>
              <a:rPr lang="en-GB"/>
            </a:br>
            <a:r>
              <a:rPr lang="en-GB"/>
              <a:t>Title line 2</a:t>
            </a:r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68000" y="2059545"/>
            <a:ext cx="7398468" cy="39790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Presenter’s name or subheading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368425" y="2473666"/>
            <a:ext cx="7398043" cy="4064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/>
              <a:buNone/>
              <a:defRPr sz="2000" b="0" i="0">
                <a:solidFill>
                  <a:srgbClr val="555555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/>
              <a:buNone/>
              <a:defRPr b="0" i="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XX Month Year</a:t>
            </a:r>
            <a:endParaRPr lang="en-US"/>
          </a:p>
        </p:txBody>
      </p:sp>
      <p:pic>
        <p:nvPicPr>
          <p:cNvPr id="3" name="Picture 2" descr="Qlogo600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798855"/>
            <a:ext cx="1213058" cy="971459"/>
          </a:xfrm>
          <a:prstGeom prst="rect">
            <a:avLst/>
          </a:prstGeom>
        </p:spPr>
      </p:pic>
      <p:pic>
        <p:nvPicPr>
          <p:cNvPr id="4" name="Picture 3" descr="Qtext600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516" y="4251960"/>
            <a:ext cx="2069592" cy="4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349999"/>
            <a:ext cx="7200734" cy="3456000"/>
          </a:xfrm>
        </p:spPr>
        <p:txBody>
          <a:bodyPr/>
          <a:lstStyle>
            <a:lvl1pPr marL="360000" indent="-360000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  <a:defRPr sz="2000"/>
            </a:lvl1pPr>
            <a:lvl2pPr marL="360000" indent="-360000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  <a:defRPr sz="2000" b="0">
                <a:solidFill>
                  <a:schemeClr val="accent1"/>
                </a:solidFill>
              </a:defRPr>
            </a:lvl2pPr>
            <a:lvl3pPr marL="360000" indent="-360000">
              <a:spcBef>
                <a:spcPts val="800"/>
              </a:spcBef>
              <a:spcAft>
                <a:spcPts val="0"/>
              </a:spcAft>
              <a:buSzPct val="100000"/>
              <a:buFont typeface="+mj-lt"/>
              <a:buAutoNum type="arabicPeriod"/>
              <a:defRPr sz="2000"/>
            </a:lvl3pPr>
            <a:lvl4pPr marL="360000" indent="-360000">
              <a:spcBef>
                <a:spcPts val="800"/>
              </a:spcBef>
              <a:spcAft>
                <a:spcPts val="0"/>
              </a:spcAft>
              <a:buSzPct val="100000"/>
              <a:buFont typeface="+mj-lt"/>
              <a:buAutoNum type="arabicPeriod"/>
              <a:defRPr sz="2000"/>
            </a:lvl4pPr>
            <a:lvl5pPr marL="360000" indent="-360000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00.11.15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Type in Header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rPr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1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360000" y="592856"/>
            <a:ext cx="8393770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400" i="1" dirty="0">
                <a:latin typeface="+mj-lt"/>
              </a:rPr>
              <a:t>Contents</a:t>
            </a:r>
          </a:p>
        </p:txBody>
      </p:sp>
      <p:pic>
        <p:nvPicPr>
          <p:cNvPr id="10" name="Picture 9" descr="Qlogo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21" y="200430"/>
            <a:ext cx="336149" cy="26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621431"/>
            <a:ext cx="8406469" cy="523220"/>
          </a:xfrm>
        </p:spPr>
        <p:txBody>
          <a:bodyPr/>
          <a:lstStyle>
            <a:lvl1pPr>
              <a:defRPr sz="3400" i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349999"/>
            <a:ext cx="7192268" cy="3456000"/>
          </a:xfrm>
        </p:spPr>
        <p:txBody>
          <a:bodyPr/>
          <a:lstStyle>
            <a:lvl1pPr>
              <a:spcBef>
                <a:spcPts val="800"/>
              </a:spcBef>
              <a:buNone/>
              <a:defRPr sz="2000"/>
            </a:lvl1pPr>
            <a:lvl2pPr>
              <a:spcBef>
                <a:spcPts val="800"/>
              </a:spcBef>
              <a:buNone/>
              <a:defRPr sz="2000" b="0">
                <a:solidFill>
                  <a:srgbClr val="53A9CD"/>
                </a:solidFill>
              </a:defRPr>
            </a:lvl2pPr>
            <a:lvl3pPr>
              <a:spcBef>
                <a:spcPts val="800"/>
              </a:spcBef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00.11.15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Type in Header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rPr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1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Qlogo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21" y="200430"/>
            <a:ext cx="336149" cy="26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ed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ction2Wide2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8000" y="540001"/>
            <a:ext cx="7398468" cy="646331"/>
          </a:xfrm>
        </p:spPr>
        <p:txBody>
          <a:bodyPr anchor="t"/>
          <a:lstStyle>
            <a:lvl1pPr algn="l">
              <a:defRPr sz="4200" b="0" i="1" cap="none">
                <a:solidFill>
                  <a:schemeClr val="bg1"/>
                </a:solidFill>
              </a:defRPr>
            </a:lvl1pPr>
          </a:lstStyle>
          <a:p>
            <a:r>
              <a:rPr lang="en-GB"/>
              <a:t>Coloured divider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5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out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ction1Wide2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8000" y="792000"/>
            <a:ext cx="7015906" cy="2053895"/>
          </a:xfrm>
        </p:spPr>
        <p:txBody>
          <a:bodyPr anchor="b" anchorCtr="0"/>
          <a:lstStyle>
            <a:lvl1pPr algn="l">
              <a:lnSpc>
                <a:spcPct val="120000"/>
              </a:lnSpc>
              <a:defRPr sz="2800" b="0" i="1" cap="none" baseline="0">
                <a:solidFill>
                  <a:srgbClr val="1C1C1C"/>
                </a:solidFill>
              </a:defRPr>
            </a:lvl1pPr>
          </a:lstStyle>
          <a:p>
            <a:r>
              <a:rPr lang="en-GB"/>
              <a:t>‘Pull out statement or quote slide: Lorem </a:t>
            </a:r>
            <a:br>
              <a:rPr lang="en-GB"/>
            </a:br>
            <a:r>
              <a:rPr lang="en-GB"/>
              <a:t>sit ipsum dolor sit amet, consectetur adipiscing elit. Aliquam nec finibus tellus. Nullam eget odio’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68000" y="3024000"/>
            <a:ext cx="7015906" cy="1125140"/>
          </a:xfrm>
        </p:spPr>
        <p:txBody>
          <a:bodyPr anchor="t" anchorCtr="0"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Resource/Name</a:t>
            </a:r>
          </a:p>
        </p:txBody>
      </p:sp>
    </p:spTree>
    <p:extLst>
      <p:ext uri="{BB962C8B-B14F-4D97-AF65-F5344CB8AC3E}">
        <p14:creationId xmlns:p14="http://schemas.microsoft.com/office/powerpoint/2010/main" val="141435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621431"/>
            <a:ext cx="8406469" cy="523220"/>
          </a:xfrm>
        </p:spPr>
        <p:txBody>
          <a:bodyPr/>
          <a:lstStyle>
            <a:lvl1pPr>
              <a:defRPr sz="3400" i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349999"/>
            <a:ext cx="4122000" cy="3456000"/>
          </a:xfrm>
        </p:spPr>
        <p:txBody>
          <a:bodyPr/>
          <a:lstStyle>
            <a:lvl1pPr>
              <a:spcBef>
                <a:spcPts val="800"/>
              </a:spcBef>
              <a:defRPr sz="2000"/>
            </a:lvl1pPr>
            <a:lvl2pPr>
              <a:spcBef>
                <a:spcPts val="800"/>
              </a:spcBef>
              <a:defRPr sz="2000"/>
            </a:lvl2pPr>
            <a:lvl3pPr>
              <a:spcBef>
                <a:spcPts val="800"/>
              </a:spcBef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349999"/>
            <a:ext cx="4122000" cy="3456000"/>
          </a:xfrm>
        </p:spPr>
        <p:txBody>
          <a:bodyPr/>
          <a:lstStyle>
            <a:lvl1pPr>
              <a:spcBef>
                <a:spcPts val="800"/>
              </a:spcBef>
              <a:defRPr sz="2000" baseline="0"/>
            </a:lvl1pPr>
            <a:lvl2pPr>
              <a:spcBef>
                <a:spcPts val="800"/>
              </a:spcBef>
              <a:defRPr sz="2000"/>
            </a:lvl2pPr>
            <a:lvl3pPr>
              <a:spcBef>
                <a:spcPts val="800"/>
              </a:spcBef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add copy or image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00.11.15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Type in Header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rPr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60001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Qlogo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21" y="200430"/>
            <a:ext cx="336149" cy="26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621431"/>
            <a:ext cx="8406469" cy="523220"/>
          </a:xfrm>
        </p:spPr>
        <p:txBody>
          <a:bodyPr/>
          <a:lstStyle>
            <a:lvl1pPr>
              <a:defRPr sz="3400" i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00.11.15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Type in Header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rPr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526609" y="3292079"/>
            <a:ext cx="3771441" cy="1513920"/>
          </a:xfrm>
        </p:spPr>
        <p:txBody>
          <a:bodyPr/>
          <a:lstStyle>
            <a:lvl1pPr>
              <a:spcBef>
                <a:spcPts val="800"/>
              </a:spcBef>
              <a:spcAft>
                <a:spcPts val="0"/>
              </a:spcAft>
              <a:defRPr sz="1800"/>
            </a:lvl1pPr>
            <a:lvl2pPr>
              <a:spcBef>
                <a:spcPts val="800"/>
              </a:spcBef>
              <a:spcAft>
                <a:spcPts val="0"/>
              </a:spcAft>
              <a:defRPr sz="1800"/>
            </a:lvl2pPr>
            <a:lvl3pPr marL="216000" indent="-216000">
              <a:spcBef>
                <a:spcPts val="800"/>
              </a:spcBef>
              <a:spcAft>
                <a:spcPts val="0"/>
              </a:spcAft>
              <a:defRPr sz="1800"/>
            </a:lvl3pPr>
            <a:lvl4pPr>
              <a:spcBef>
                <a:spcPts val="0"/>
              </a:spcBef>
              <a:spcAft>
                <a:spcPts val="0"/>
              </a:spcAft>
              <a:defRPr sz="1800"/>
            </a:lvl4pPr>
            <a:lvl5pPr>
              <a:spcBef>
                <a:spcPts val="0"/>
              </a:spcBef>
              <a:spcAft>
                <a:spcPts val="0"/>
              </a:spcAft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814428" y="3292078"/>
            <a:ext cx="3771440" cy="1513921"/>
          </a:xfrm>
        </p:spPr>
        <p:txBody>
          <a:bodyPr/>
          <a:lstStyle>
            <a:lvl1pPr>
              <a:spcBef>
                <a:spcPts val="800"/>
              </a:spcBef>
              <a:spcAft>
                <a:spcPts val="0"/>
              </a:spcAft>
              <a:defRPr sz="1800"/>
            </a:lvl1pPr>
            <a:lvl2pPr>
              <a:spcBef>
                <a:spcPts val="800"/>
              </a:spcBef>
              <a:spcAft>
                <a:spcPts val="0"/>
              </a:spcAft>
              <a:defRPr sz="1800"/>
            </a:lvl2pPr>
            <a:lvl3pPr indent="-216000">
              <a:spcBef>
                <a:spcPts val="800"/>
              </a:spcBef>
              <a:spcAft>
                <a:spcPts val="0"/>
              </a:spcAft>
              <a:defRPr sz="1800"/>
            </a:lvl3pPr>
            <a:lvl4pPr>
              <a:spcBef>
                <a:spcPts val="0"/>
              </a:spcBef>
              <a:spcAft>
                <a:spcPts val="0"/>
              </a:spcAft>
              <a:defRPr sz="1800"/>
            </a:lvl4pPr>
            <a:lvl5pPr>
              <a:spcBef>
                <a:spcPts val="0"/>
              </a:spcBef>
              <a:spcAft>
                <a:spcPts val="0"/>
              </a:spcAft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526609" y="1350000"/>
            <a:ext cx="3771440" cy="1850078"/>
          </a:xfrm>
        </p:spPr>
        <p:txBody>
          <a:bodyPr/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814428" y="1349999"/>
            <a:ext cx="3771440" cy="1850078"/>
          </a:xfrm>
        </p:spPr>
        <p:txBody>
          <a:bodyPr/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60001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Qlogo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21" y="200430"/>
            <a:ext cx="336149" cy="26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Click to add full page charts, infographics</a:t>
            </a:r>
            <a:br>
              <a:rPr lang="en-GB"/>
            </a:br>
            <a:r>
              <a:rPr lang="en-GB"/>
              <a:t>tables, video and smartart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4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bg>
      <p:bgPr>
        <a:solidFill>
          <a:schemeClr val="accent4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8450"/>
            <a:ext cx="4212001" cy="3237549"/>
          </a:xfrm>
        </p:spPr>
        <p:txBody>
          <a:bodyPr/>
          <a:lstStyle>
            <a:lvl1pPr marL="0" indent="0">
              <a:spcBef>
                <a:spcPts val="800"/>
              </a:spcBef>
              <a:spcAft>
                <a:spcPts val="0"/>
              </a:spcAft>
              <a:buFont typeface="+mj-lt"/>
              <a:buNone/>
              <a:defRPr sz="2000"/>
            </a:lvl1pPr>
            <a:lvl2pPr marL="0" indent="0">
              <a:spcBef>
                <a:spcPts val="800"/>
              </a:spcBef>
              <a:spcAft>
                <a:spcPts val="0"/>
              </a:spcAft>
              <a:buFont typeface="+mj-lt"/>
              <a:buNone/>
              <a:defRPr sz="2000" b="1">
                <a:solidFill>
                  <a:srgbClr val="1C1C1C"/>
                </a:solidFill>
              </a:defRPr>
            </a:lvl2pPr>
            <a:lvl3pPr marL="0" indent="0">
              <a:spcBef>
                <a:spcPts val="800"/>
              </a:spcBef>
              <a:spcAft>
                <a:spcPts val="0"/>
              </a:spcAft>
              <a:buSzPct val="100000"/>
              <a:buFont typeface="+mj-lt"/>
              <a:buNone/>
              <a:defRPr sz="2000"/>
            </a:lvl3pPr>
            <a:lvl4pPr marL="0" indent="0">
              <a:spcBef>
                <a:spcPts val="800"/>
              </a:spcBef>
              <a:spcAft>
                <a:spcPts val="0"/>
              </a:spcAft>
              <a:buSzPct val="100000"/>
              <a:buFont typeface="+mj-lt"/>
              <a:buNone/>
              <a:defRPr sz="2000"/>
            </a:lvl4pPr>
            <a:lvl5pPr marL="0" indent="0">
              <a:spcBef>
                <a:spcPts val="800"/>
              </a:spcBef>
              <a:spcAft>
                <a:spcPts val="0"/>
              </a:spcAft>
              <a:buFont typeface="+mj-lt"/>
              <a:buNone/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00.11.15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68000" y="266157"/>
            <a:ext cx="6091133" cy="204272"/>
          </a:xfrm>
        </p:spPr>
        <p:txBody>
          <a:bodyPr/>
          <a:lstStyle/>
          <a:p>
            <a:r>
              <a:rPr lang="en-US" dirty="0"/>
              <a:t>Type in Header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1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360000" y="592856"/>
            <a:ext cx="8393770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400" i="1" dirty="0">
                <a:latin typeface="+mj-lt"/>
              </a:rPr>
              <a:t>About Q</a:t>
            </a:r>
          </a:p>
        </p:txBody>
      </p:sp>
      <p:pic>
        <p:nvPicPr>
          <p:cNvPr id="8" name="Picture 7" descr="Qlogo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21" y="200430"/>
            <a:ext cx="336149" cy="26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7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y in touch">
    <p:bg>
      <p:bgPr>
        <a:solidFill>
          <a:schemeClr val="accent4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999" y="1568450"/>
            <a:ext cx="7991620" cy="3237549"/>
          </a:xfrm>
        </p:spPr>
        <p:txBody>
          <a:bodyPr/>
          <a:lstStyle>
            <a:lvl1pPr marL="288000" indent="-288000">
              <a:spcBef>
                <a:spcPts val="800"/>
              </a:spcBef>
              <a:spcAft>
                <a:spcPts val="0"/>
              </a:spcAft>
              <a:buSzPct val="120000"/>
              <a:buFont typeface="Arial"/>
              <a:buChar char="•"/>
              <a:defRPr sz="2000"/>
            </a:lvl1pPr>
            <a:lvl2pPr marL="0" indent="0">
              <a:spcBef>
                <a:spcPts val="800"/>
              </a:spcBef>
              <a:spcAft>
                <a:spcPts val="0"/>
              </a:spcAft>
              <a:buFont typeface="+mj-lt"/>
              <a:buNone/>
              <a:defRPr sz="2000" b="1">
                <a:solidFill>
                  <a:srgbClr val="1C1C1C"/>
                </a:solidFill>
              </a:defRPr>
            </a:lvl2pPr>
            <a:lvl3pPr marL="0" indent="0">
              <a:spcBef>
                <a:spcPts val="800"/>
              </a:spcBef>
              <a:spcAft>
                <a:spcPts val="0"/>
              </a:spcAft>
              <a:buSzPct val="100000"/>
              <a:buFont typeface="+mj-lt"/>
              <a:buNone/>
              <a:defRPr sz="2000"/>
            </a:lvl3pPr>
            <a:lvl4pPr marL="0" indent="0">
              <a:spcBef>
                <a:spcPts val="800"/>
              </a:spcBef>
              <a:spcAft>
                <a:spcPts val="0"/>
              </a:spcAft>
              <a:buSzPct val="100000"/>
              <a:buFont typeface="+mj-lt"/>
              <a:buNone/>
              <a:defRPr sz="2000"/>
            </a:lvl4pPr>
            <a:lvl5pPr marL="0" indent="0">
              <a:spcBef>
                <a:spcPts val="800"/>
              </a:spcBef>
              <a:spcAft>
                <a:spcPts val="0"/>
              </a:spcAft>
              <a:buFont typeface="+mj-lt"/>
              <a:buNone/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00.11.15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68000" y="266157"/>
            <a:ext cx="6209667" cy="204272"/>
          </a:xfrm>
        </p:spPr>
        <p:txBody>
          <a:bodyPr/>
          <a:lstStyle/>
          <a:p>
            <a:r>
              <a:rPr lang="en-US" dirty="0"/>
              <a:t>Type in Header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1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360000" y="592856"/>
            <a:ext cx="8393770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400" i="1" dirty="0">
                <a:latin typeface="+mj-lt"/>
              </a:rPr>
              <a:t>Stay in touch</a:t>
            </a:r>
          </a:p>
        </p:txBody>
      </p:sp>
      <p:pic>
        <p:nvPicPr>
          <p:cNvPr id="8" name="Picture 7" descr="Qlogo6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21" y="200430"/>
            <a:ext cx="336149" cy="26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4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68000" y="1512000"/>
            <a:ext cx="7195718" cy="48195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Insert a subheading here if required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68000" y="594000"/>
            <a:ext cx="7398468" cy="729000"/>
          </a:xfrm>
          <a:prstGeom prst="rect">
            <a:avLst/>
          </a:prstGeom>
          <a:noFill/>
        </p:spPr>
        <p:txBody>
          <a:bodyPr wrap="square" lIns="0" rIns="0" bIns="0" rtlCol="0">
            <a:noAutofit/>
          </a:bodyPr>
          <a:lstStyle/>
          <a:p>
            <a:r>
              <a:rPr lang="en-US" sz="4600" i="1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pic>
        <p:nvPicPr>
          <p:cNvPr id="2" name="NHS300.png" descr="/WORK/ 2016/Pentagram/Q PowerPoint/images/NHS300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00" y="4194134"/>
            <a:ext cx="2324862" cy="772668"/>
          </a:xfrm>
          <a:prstGeom prst="rect">
            <a:avLst/>
          </a:prstGeom>
        </p:spPr>
      </p:pic>
      <p:pic>
        <p:nvPicPr>
          <p:cNvPr id="4" name="THF300.png" descr="/WORK/ 2016/Pentagram/Q PowerPoint/images/THF300.png"/>
          <p:cNvPicPr>
            <a:picLocks noChangeAspect="1"/>
          </p:cNvPicPr>
          <p:nvPr userDrawn="1"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774" y="4194134"/>
            <a:ext cx="2219706" cy="7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7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621431"/>
            <a:ext cx="8406469" cy="461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349999"/>
            <a:ext cx="8406469" cy="345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266157"/>
            <a:ext cx="936000" cy="2042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rgbClr val="1C1C1C"/>
                </a:solidFill>
                <a:latin typeface="Georgia"/>
                <a:cs typeface="Georgia"/>
              </a:defRPr>
            </a:lvl1pPr>
          </a:lstStyle>
          <a:p>
            <a:r>
              <a:rPr lang="en-GB"/>
              <a:t>00.11.15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266157"/>
            <a:ext cx="5808600" cy="2042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US"/>
              <a:t>Type in Header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66905"/>
            <a:ext cx="2213268" cy="1742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fld id="{4B096CFE-13EB-9C46-AD64-3E2A74317C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5" r:id="rId2"/>
    <p:sldLayoutId id="2147483650" r:id="rId3"/>
    <p:sldLayoutId id="2147483651" r:id="rId4"/>
    <p:sldLayoutId id="2147483660" r:id="rId5"/>
    <p:sldLayoutId id="2147483657" r:id="rId6"/>
    <p:sldLayoutId id="2147483653" r:id="rId7"/>
    <p:sldLayoutId id="2147483661" r:id="rId8"/>
    <p:sldLayoutId id="2147483662" r:id="rId9"/>
    <p:sldLayoutId id="2147483663" r:id="rId10"/>
    <p:sldLayoutId id="214748366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hf sldNum="0" hdr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0" indent="0" algn="l" defTabSz="457200" rtl="0" eaLnBrk="1" latinLnBrk="0" hangingPunct="1">
        <a:spcBef>
          <a:spcPts val="800"/>
        </a:spcBef>
        <a:spcAft>
          <a:spcPts val="0"/>
        </a:spcAft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ts val="800"/>
        </a:spcBef>
        <a:spcAft>
          <a:spcPts val="0"/>
        </a:spcAft>
        <a:buFont typeface="Arial"/>
        <a:buNone/>
        <a:defRPr sz="2000" b="0" kern="1200">
          <a:solidFill>
            <a:srgbClr val="53A9CD"/>
          </a:solidFill>
          <a:latin typeface="+mn-lt"/>
          <a:ea typeface="+mn-ea"/>
          <a:cs typeface="+mn-cs"/>
        </a:defRPr>
      </a:lvl2pPr>
      <a:lvl3pPr marL="288000" indent="-288000" algn="l" defTabSz="457200" rtl="0" eaLnBrk="1" latinLnBrk="0" hangingPunct="1">
        <a:spcBef>
          <a:spcPts val="800"/>
        </a:spcBef>
        <a:spcAft>
          <a:spcPts val="0"/>
        </a:spcAft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defTabSz="457200" rtl="0" eaLnBrk="1" latinLnBrk="0" hangingPunct="1">
        <a:spcBef>
          <a:spcPts val="0"/>
        </a:spcBef>
        <a:spcAft>
          <a:spcPts val="500"/>
        </a:spcAft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000" indent="-288000" algn="l" defTabSz="457200" rtl="0" eaLnBrk="1" latinLnBrk="0" hangingPunct="1">
        <a:spcBef>
          <a:spcPts val="0"/>
        </a:spcBef>
        <a:spcAft>
          <a:spcPts val="1000"/>
        </a:spcAft>
        <a:buFont typeface="Arial" panose="020B0604020202020204" pitchFamily="34" charset="0"/>
        <a:buChar char="−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00" indent="-288000" algn="l" defTabSz="457200" rtl="0" eaLnBrk="1" latinLnBrk="0" hangingPunct="1">
        <a:spcBef>
          <a:spcPts val="500"/>
        </a:spcBef>
        <a:buFont typeface="Wingdings" charset="2"/>
        <a:buAutoNum type="arabicPlain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457200" rtl="0" eaLnBrk="1" latinLnBrk="0" hangingPunct="1">
        <a:spcBef>
          <a:spcPts val="500"/>
        </a:spcBef>
        <a:buFont typeface="Arial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457200" rtl="0" eaLnBrk="1" latinLnBrk="0" hangingPunct="1">
        <a:spcBef>
          <a:spcPts val="500"/>
        </a:spcBef>
        <a:buFont typeface="Arial"/>
        <a:buNone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288000" indent="-288000" algn="l" defTabSz="457200" rtl="0" eaLnBrk="1" latinLnBrk="0" hangingPunct="1"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ihi.org/resources/Pages/IHIWhitePapers/Framework-Improving-Joy-in-Work.aspx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WORK/%202016/Pentagram/Q%20PowerPoint/images/twitter.png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350" y="1"/>
            <a:ext cx="6154448" cy="1841493"/>
          </a:xfrm>
        </p:spPr>
        <p:txBody>
          <a:bodyPr/>
          <a:lstStyle/>
          <a:p>
            <a:r>
              <a:rPr lang="en-US" sz="4000" dirty="0"/>
              <a:t>Quality Improvement: Designing the jargon out, creatively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Graham Mackenzie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Consultant in Public Health, NHS Lothian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@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gmacscotland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PK single Oran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16060" y="1"/>
            <a:ext cx="2627939" cy="262794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EA7F7D-1B0E-434E-8A9E-746B770DE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946" y="3312030"/>
            <a:ext cx="2007245" cy="1550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2B171D-BF72-4422-B340-BA000074D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526" y="3305261"/>
            <a:ext cx="1151777" cy="15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4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742"/>
    </mc:Choice>
    <mc:Fallback xmlns="">
      <p:transition spd="slow" advClick="0" advTm="2074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argon buster">
            <a:extLst>
              <a:ext uri="{FF2B5EF4-FFF2-40B4-BE49-F238E27FC236}">
                <a16:creationId xmlns:a16="http://schemas.microsoft.com/office/drawing/2014/main" id="{FC0D816A-B01B-4D01-AA83-B32740AC6D92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407" y="48949"/>
            <a:ext cx="5122127" cy="492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F70F60A-F7AF-4FA3-9E20-B47CBFF06F1C}"/>
              </a:ext>
            </a:extLst>
          </p:cNvPr>
          <p:cNvSpPr/>
          <p:nvPr/>
        </p:nvSpPr>
        <p:spPr>
          <a:xfrm>
            <a:off x="3471746" y="4660401"/>
            <a:ext cx="299596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00" dirty="0"/>
              <a:t>http://www.ecommplish.com/blog/ecommerce-jargon-buster-episode-21</a:t>
            </a:r>
          </a:p>
        </p:txBody>
      </p:sp>
    </p:spTree>
    <p:extLst>
      <p:ext uri="{BB962C8B-B14F-4D97-AF65-F5344CB8AC3E}">
        <p14:creationId xmlns:p14="http://schemas.microsoft.com/office/powerpoint/2010/main" val="28774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984"/>
    </mc:Choice>
    <mc:Fallback xmlns="">
      <p:transition spd="slow" advClick="0" advTm="199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60809B-E756-45CA-ACC0-C2B5C72C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766" y="105197"/>
            <a:ext cx="4847256" cy="46691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959367E-AE6A-41FF-B4F6-AAD320FD4D04}"/>
              </a:ext>
            </a:extLst>
          </p:cNvPr>
          <p:cNvSpPr/>
          <p:nvPr/>
        </p:nvSpPr>
        <p:spPr>
          <a:xfrm>
            <a:off x="3348558" y="4795534"/>
            <a:ext cx="5651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http://www.health.org.uk/sites/health/files/BuildingQ.pdf</a:t>
            </a:r>
          </a:p>
        </p:txBody>
      </p:sp>
    </p:spTree>
    <p:extLst>
      <p:ext uri="{BB962C8B-B14F-4D97-AF65-F5344CB8AC3E}">
        <p14:creationId xmlns:p14="http://schemas.microsoft.com/office/powerpoint/2010/main" val="149405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656"/>
    </mc:Choice>
    <mc:Fallback xmlns="">
      <p:transition spd="slow" advClick="0" advTm="1965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9FBAAE-3CDF-420C-88C6-DB0F455DDF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CDD3EA-293C-49E1-845F-4CACE1819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58" y="27529"/>
            <a:ext cx="6133763" cy="507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6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72"/>
    </mc:Choice>
    <mc:Fallback xmlns="">
      <p:transition spd="slow" advClick="0" advTm="2007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E267B-A6DC-4459-ACE2-14E1C40E97E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4868437"/>
            <a:ext cx="9144000" cy="275063"/>
          </a:xfrm>
        </p:spPr>
        <p:txBody>
          <a:bodyPr/>
          <a:lstStyle/>
          <a:p>
            <a:r>
              <a:rPr lang="en-GB" sz="1400" dirty="0"/>
              <a:t>#</a:t>
            </a:r>
            <a:r>
              <a:rPr lang="en-GB" sz="1400" dirty="0" err="1"/>
              <a:t>TheQInitiative</a:t>
            </a:r>
            <a:r>
              <a:rPr lang="en-GB" sz="1400" dirty="0"/>
              <a:t> </a:t>
            </a:r>
            <a:r>
              <a:rPr lang="en-GB" sz="1400" dirty="0" err="1"/>
              <a:t>NodeXL</a:t>
            </a:r>
            <a:r>
              <a:rPr lang="en-GB" sz="1400" dirty="0"/>
              <a:t>, July 2015, Via @</a:t>
            </a:r>
            <a:r>
              <a:rPr lang="en-GB" sz="1400" dirty="0" err="1"/>
              <a:t>Mark_outhwaite</a:t>
            </a:r>
            <a:endParaRPr lang="en-GB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28CFC2-2B1F-481B-8106-9F2BE9556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98" y="452277"/>
            <a:ext cx="8097193" cy="43724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5CBB9CD-CD5B-4F3A-8D47-9ACB0C7E694C}"/>
              </a:ext>
            </a:extLst>
          </p:cNvPr>
          <p:cNvSpPr/>
          <p:nvPr/>
        </p:nvSpPr>
        <p:spPr>
          <a:xfrm>
            <a:off x="2405165" y="39269"/>
            <a:ext cx="4796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14171A"/>
                </a:solidFill>
                <a:latin typeface="Segoe UI" panose="020B0502040204020203" pitchFamily="34" charset="0"/>
              </a:rPr>
              <a:t>“Birth of an emerging network” (24 July 2015)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460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984"/>
    </mc:Choice>
    <mc:Fallback xmlns="">
      <p:transition spd="slow" advClick="0" advTm="1998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9410" y="0"/>
            <a:ext cx="7102038" cy="4488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9387" y="4631379"/>
            <a:ext cx="8193974" cy="440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2800" dirty="0"/>
              <a:t>ScotPublicHealth.com                  @</a:t>
            </a:r>
            <a:r>
              <a:rPr lang="en-GB" sz="2800" dirty="0" err="1"/>
              <a:t>gmacscotland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3463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904"/>
    </mc:Choice>
    <mc:Fallback xmlns="">
      <p:transition spd="slow" advClick="0" advTm="1990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2" descr="Z:\LindaGraham\Socmed\QI blog\russian dolls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814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208"/>
    </mc:Choice>
    <mc:Fallback xmlns="">
      <p:transition spd="slow" advClick="0" advTm="2020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/>
          </p:cNvPicPr>
          <p:nvPr>
            <p:ph sz="quarter" idx="10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026" y="0"/>
            <a:ext cx="703019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270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872"/>
    </mc:Choice>
    <mc:Fallback xmlns="">
      <p:transition spd="slow" advClick="0" advTm="1987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ate.jp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065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96"/>
    </mc:Choice>
    <mc:Fallback xmlns="">
      <p:transition spd="slow" advClick="0" advTm="2009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ales.jp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078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864"/>
    </mc:Choice>
    <mc:Fallback xmlns="">
      <p:transition spd="slow" advClick="0" advTm="1986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ummary 1.jp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4589438" y="760021"/>
            <a:ext cx="4358251" cy="4168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GB" sz="3000">
              <a:solidFill>
                <a:schemeClr val="accent1"/>
              </a:solidFill>
              <a:latin typeface="Univers LT Std 65 Bold"/>
              <a:cs typeface="Univers LT Std 65 Bold"/>
            </a:endParaRPr>
          </a:p>
        </p:txBody>
      </p:sp>
    </p:spTree>
    <p:extLst>
      <p:ext uri="{BB962C8B-B14F-4D97-AF65-F5344CB8AC3E}">
        <p14:creationId xmlns:p14="http://schemas.microsoft.com/office/powerpoint/2010/main" val="398845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120"/>
    </mc:Choice>
    <mc:Fallback xmlns="">
      <p:transition spd="slow" advClick="0" advTm="2012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summary 1.jp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8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560"/>
    </mc:Choice>
    <mc:Fallback xmlns="">
      <p:transition spd="slow" advClick="0" advTm="1956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89E967-4DD7-4FD6-8A1B-057C1B2759D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5320" y="420786"/>
            <a:ext cx="8148680" cy="4722714"/>
          </a:xfrm>
        </p:spPr>
        <p:txBody>
          <a:bodyPr/>
          <a:lstStyle/>
          <a:p>
            <a:pPr algn="l"/>
            <a:r>
              <a:rPr lang="en-GB" sz="2400" dirty="0"/>
              <a:t>Creativity?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/>
              <a:t>Connectivity?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/>
              <a:t>Impact?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/>
              <a:t>Utility?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/>
              <a:t>Simplicity?</a:t>
            </a:r>
          </a:p>
        </p:txBody>
      </p:sp>
      <p:pic>
        <p:nvPicPr>
          <p:cNvPr id="2050" name="Picture 2" descr="Straight Ruler on Microsoft Windows 10 Fall Creators Update">
            <a:extLst>
              <a:ext uri="{FF2B5EF4-FFF2-40B4-BE49-F238E27FC236}">
                <a16:creationId xmlns:a16="http://schemas.microsoft.com/office/drawing/2014/main" id="{2FFD12BC-EE3D-4CF1-98A3-7D84B84F6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318" y="1085849"/>
            <a:ext cx="2577281" cy="257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76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248"/>
    </mc:Choice>
    <mc:Fallback xmlns="">
      <p:transition spd="slow" advClick="0" advTm="2024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9B9F6F-59C3-4AB0-A684-0F03A4BDC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644" y="2272084"/>
            <a:ext cx="5806068" cy="6094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53C4FB-C884-4EDA-86E7-413CE6C37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979" y="2619238"/>
            <a:ext cx="1512733" cy="2760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7C0506-16EF-46CB-B74F-0CDA6769F7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54" y="20779"/>
            <a:ext cx="4053898" cy="22513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FE93D0-FED5-43D8-8FB3-8709750DD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09640"/>
            <a:ext cx="5433728" cy="14130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AD5CE9-E43D-4A01-80AF-E2D719A30E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3678" y="155173"/>
            <a:ext cx="4603169" cy="1163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72DF22-4234-42B5-8872-E5E37A0724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8176" y="3228715"/>
            <a:ext cx="3575824" cy="14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1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32"/>
    </mc:Choice>
    <mc:Fallback xmlns="">
      <p:transition spd="slow" advClick="0" advTm="2003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C68269D-80A9-46A4-8D99-099368B1C52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0" y="988741"/>
            <a:ext cx="4806174" cy="360463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13D9F6-1379-45DB-B230-F97795C13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27" y="148800"/>
            <a:ext cx="4370423" cy="2103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F6584F-B8BF-45E3-B4CC-7CB13E8F5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577" y="2663182"/>
            <a:ext cx="4370423" cy="20861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3726C-3344-4152-A287-2FFE54E8B143}"/>
              </a:ext>
            </a:extLst>
          </p:cNvPr>
          <p:cNvSpPr/>
          <p:nvPr/>
        </p:nvSpPr>
        <p:spPr>
          <a:xfrm>
            <a:off x="4765627" y="96644"/>
            <a:ext cx="45719" cy="2155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GB" sz="3000">
              <a:solidFill>
                <a:schemeClr val="accent1"/>
              </a:solidFill>
              <a:latin typeface="Univers LT Std 65 Bold"/>
              <a:cs typeface="Univers LT Std 65 Bold"/>
            </a:endParaRPr>
          </a:p>
        </p:txBody>
      </p:sp>
    </p:spTree>
    <p:extLst>
      <p:ext uri="{BB962C8B-B14F-4D97-AF65-F5344CB8AC3E}">
        <p14:creationId xmlns:p14="http://schemas.microsoft.com/office/powerpoint/2010/main" val="291723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105"/>
    </mc:Choice>
    <mc:Fallback xmlns="">
      <p:transition spd="slow" advClick="0" advTm="2010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44D7BF0-AC77-496F-A01D-C1D93304FE0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6387" y="40460"/>
            <a:ext cx="5361258" cy="4020944"/>
          </a:xfr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9EA6382-B7D3-4ADE-B135-F45E5369C30C}"/>
              </a:ext>
            </a:extLst>
          </p:cNvPr>
          <p:cNvSpPr/>
          <p:nvPr/>
        </p:nvSpPr>
        <p:spPr>
          <a:xfrm>
            <a:off x="1271239" y="335421"/>
            <a:ext cx="966440" cy="2415214"/>
          </a:xfrm>
          <a:custGeom>
            <a:avLst/>
            <a:gdLst>
              <a:gd name="connsiteX0" fmla="*/ 882032 w 1254265"/>
              <a:gd name="connsiteY0" fmla="*/ 3431023 h 3431023"/>
              <a:gd name="connsiteX1" fmla="*/ 930584 w 1254265"/>
              <a:gd name="connsiteY1" fmla="*/ 3406747 h 3431023"/>
              <a:gd name="connsiteX2" fmla="*/ 979136 w 1254265"/>
              <a:gd name="connsiteY2" fmla="*/ 3382471 h 3431023"/>
              <a:gd name="connsiteX3" fmla="*/ 1043872 w 1254265"/>
              <a:gd name="connsiteY3" fmla="*/ 3342011 h 3431023"/>
              <a:gd name="connsiteX4" fmla="*/ 1092425 w 1254265"/>
              <a:gd name="connsiteY4" fmla="*/ 3317735 h 3431023"/>
              <a:gd name="connsiteX5" fmla="*/ 1132885 w 1254265"/>
              <a:gd name="connsiteY5" fmla="*/ 3269182 h 3431023"/>
              <a:gd name="connsiteX6" fmla="*/ 1157161 w 1254265"/>
              <a:gd name="connsiteY6" fmla="*/ 3252998 h 3431023"/>
              <a:gd name="connsiteX7" fmla="*/ 1189529 w 1254265"/>
              <a:gd name="connsiteY7" fmla="*/ 3204446 h 3431023"/>
              <a:gd name="connsiteX8" fmla="*/ 1213805 w 1254265"/>
              <a:gd name="connsiteY8" fmla="*/ 3131618 h 3431023"/>
              <a:gd name="connsiteX9" fmla="*/ 1221897 w 1254265"/>
              <a:gd name="connsiteY9" fmla="*/ 3107342 h 3431023"/>
              <a:gd name="connsiteX10" fmla="*/ 1229989 w 1254265"/>
              <a:gd name="connsiteY10" fmla="*/ 3083066 h 3431023"/>
              <a:gd name="connsiteX11" fmla="*/ 1238081 w 1254265"/>
              <a:gd name="connsiteY11" fmla="*/ 3010237 h 3431023"/>
              <a:gd name="connsiteX12" fmla="*/ 1254265 w 1254265"/>
              <a:gd name="connsiteY12" fmla="*/ 2743200 h 3431023"/>
              <a:gd name="connsiteX13" fmla="*/ 1246173 w 1254265"/>
              <a:gd name="connsiteY13" fmla="*/ 2548991 h 3431023"/>
              <a:gd name="connsiteX14" fmla="*/ 1229989 w 1254265"/>
              <a:gd name="connsiteY14" fmla="*/ 2201034 h 3431023"/>
              <a:gd name="connsiteX15" fmla="*/ 1221897 w 1254265"/>
              <a:gd name="connsiteY15" fmla="*/ 1909721 h 3431023"/>
              <a:gd name="connsiteX16" fmla="*/ 1205713 w 1254265"/>
              <a:gd name="connsiteY16" fmla="*/ 1764064 h 3431023"/>
              <a:gd name="connsiteX17" fmla="*/ 1197621 w 1254265"/>
              <a:gd name="connsiteY17" fmla="*/ 1731696 h 3431023"/>
              <a:gd name="connsiteX18" fmla="*/ 1189529 w 1254265"/>
              <a:gd name="connsiteY18" fmla="*/ 1594131 h 3431023"/>
              <a:gd name="connsiteX19" fmla="*/ 1181437 w 1254265"/>
              <a:gd name="connsiteY19" fmla="*/ 1521303 h 3431023"/>
              <a:gd name="connsiteX20" fmla="*/ 1197621 w 1254265"/>
              <a:gd name="connsiteY20" fmla="*/ 1310910 h 3431023"/>
              <a:gd name="connsiteX21" fmla="*/ 1189529 w 1254265"/>
              <a:gd name="connsiteY21" fmla="*/ 1027689 h 3431023"/>
              <a:gd name="connsiteX22" fmla="*/ 1165253 w 1254265"/>
              <a:gd name="connsiteY22" fmla="*/ 833480 h 3431023"/>
              <a:gd name="connsiteX23" fmla="*/ 1157161 w 1254265"/>
              <a:gd name="connsiteY23" fmla="*/ 768744 h 3431023"/>
              <a:gd name="connsiteX24" fmla="*/ 1149069 w 1254265"/>
              <a:gd name="connsiteY24" fmla="*/ 744467 h 3431023"/>
              <a:gd name="connsiteX25" fmla="*/ 1140977 w 1254265"/>
              <a:gd name="connsiteY25" fmla="*/ 704007 h 3431023"/>
              <a:gd name="connsiteX26" fmla="*/ 1149069 w 1254265"/>
              <a:gd name="connsiteY26" fmla="*/ 436970 h 3431023"/>
              <a:gd name="connsiteX27" fmla="*/ 1157161 w 1254265"/>
              <a:gd name="connsiteY27" fmla="*/ 307498 h 3431023"/>
              <a:gd name="connsiteX28" fmla="*/ 1165253 w 1254265"/>
              <a:gd name="connsiteY28" fmla="*/ 275129 h 3431023"/>
              <a:gd name="connsiteX29" fmla="*/ 1181437 w 1254265"/>
              <a:gd name="connsiteY29" fmla="*/ 226577 h 3431023"/>
              <a:gd name="connsiteX30" fmla="*/ 1165253 w 1254265"/>
              <a:gd name="connsiteY30" fmla="*/ 145657 h 3431023"/>
              <a:gd name="connsiteX31" fmla="*/ 1124793 w 1254265"/>
              <a:gd name="connsiteY31" fmla="*/ 89013 h 3431023"/>
              <a:gd name="connsiteX32" fmla="*/ 1100517 w 1254265"/>
              <a:gd name="connsiteY32" fmla="*/ 80921 h 3431023"/>
              <a:gd name="connsiteX33" fmla="*/ 971044 w 1254265"/>
              <a:gd name="connsiteY33" fmla="*/ 56644 h 3431023"/>
              <a:gd name="connsiteX34" fmla="*/ 857756 w 1254265"/>
              <a:gd name="connsiteY34" fmla="*/ 32368 h 3431023"/>
              <a:gd name="connsiteX35" fmla="*/ 801111 w 1254265"/>
              <a:gd name="connsiteY35" fmla="*/ 24276 h 3431023"/>
              <a:gd name="connsiteX36" fmla="*/ 760651 w 1254265"/>
              <a:gd name="connsiteY36" fmla="*/ 16184 h 3431023"/>
              <a:gd name="connsiteX37" fmla="*/ 736375 w 1254265"/>
              <a:gd name="connsiteY37" fmla="*/ 8092 h 3431023"/>
              <a:gd name="connsiteX38" fmla="*/ 671639 w 1254265"/>
              <a:gd name="connsiteY38" fmla="*/ 0 h 3431023"/>
              <a:gd name="connsiteX39" fmla="*/ 356049 w 1254265"/>
              <a:gd name="connsiteY39" fmla="*/ 8092 h 3431023"/>
              <a:gd name="connsiteX40" fmla="*/ 331773 w 1254265"/>
              <a:gd name="connsiteY40" fmla="*/ 16184 h 3431023"/>
              <a:gd name="connsiteX41" fmla="*/ 258945 w 1254265"/>
              <a:gd name="connsiteY41" fmla="*/ 32368 h 3431023"/>
              <a:gd name="connsiteX42" fmla="*/ 186117 w 1254265"/>
              <a:gd name="connsiteY42" fmla="*/ 64736 h 3431023"/>
              <a:gd name="connsiteX43" fmla="*/ 129472 w 1254265"/>
              <a:gd name="connsiteY43" fmla="*/ 80921 h 3431023"/>
              <a:gd name="connsiteX44" fmla="*/ 40460 w 1254265"/>
              <a:gd name="connsiteY44" fmla="*/ 137565 h 3431023"/>
              <a:gd name="connsiteX45" fmla="*/ 0 w 1254265"/>
              <a:gd name="connsiteY45" fmla="*/ 218485 h 3431023"/>
              <a:gd name="connsiteX46" fmla="*/ 8092 w 1254265"/>
              <a:gd name="connsiteY46" fmla="*/ 623087 h 3431023"/>
              <a:gd name="connsiteX47" fmla="*/ 24276 w 1254265"/>
              <a:gd name="connsiteY47" fmla="*/ 720191 h 3431023"/>
              <a:gd name="connsiteX48" fmla="*/ 32368 w 1254265"/>
              <a:gd name="connsiteY48" fmla="*/ 776836 h 3431023"/>
              <a:gd name="connsiteX49" fmla="*/ 40460 w 1254265"/>
              <a:gd name="connsiteY49" fmla="*/ 801112 h 3431023"/>
              <a:gd name="connsiteX50" fmla="*/ 56644 w 1254265"/>
              <a:gd name="connsiteY50" fmla="*/ 857756 h 3431023"/>
              <a:gd name="connsiteX51" fmla="*/ 89012 w 1254265"/>
              <a:gd name="connsiteY51" fmla="*/ 914400 h 3431023"/>
              <a:gd name="connsiteX52" fmla="*/ 97104 w 1254265"/>
              <a:gd name="connsiteY52" fmla="*/ 938676 h 3431023"/>
              <a:gd name="connsiteX53" fmla="*/ 113288 w 1254265"/>
              <a:gd name="connsiteY53" fmla="*/ 971044 h 3431023"/>
              <a:gd name="connsiteX54" fmla="*/ 121380 w 1254265"/>
              <a:gd name="connsiteY54" fmla="*/ 995321 h 3431023"/>
              <a:gd name="connsiteX55" fmla="*/ 137564 w 1254265"/>
              <a:gd name="connsiteY55" fmla="*/ 1019597 h 3431023"/>
              <a:gd name="connsiteX56" fmla="*/ 153748 w 1254265"/>
              <a:gd name="connsiteY56" fmla="*/ 1076241 h 3431023"/>
              <a:gd name="connsiteX57" fmla="*/ 169932 w 1254265"/>
              <a:gd name="connsiteY57" fmla="*/ 1488935 h 3431023"/>
              <a:gd name="connsiteX58" fmla="*/ 186117 w 1254265"/>
              <a:gd name="connsiteY58" fmla="*/ 1650775 h 3431023"/>
              <a:gd name="connsiteX59" fmla="*/ 202301 w 1254265"/>
              <a:gd name="connsiteY59" fmla="*/ 1836892 h 3431023"/>
              <a:gd name="connsiteX60" fmla="*/ 194209 w 1254265"/>
              <a:gd name="connsiteY60" fmla="*/ 2168666 h 3431023"/>
              <a:gd name="connsiteX61" fmla="*/ 186117 w 1254265"/>
              <a:gd name="connsiteY61" fmla="*/ 2217218 h 3431023"/>
              <a:gd name="connsiteX62" fmla="*/ 178025 w 1254265"/>
              <a:gd name="connsiteY62" fmla="*/ 2298138 h 3431023"/>
              <a:gd name="connsiteX63" fmla="*/ 169932 w 1254265"/>
              <a:gd name="connsiteY63" fmla="*/ 2945501 h 3431023"/>
              <a:gd name="connsiteX64" fmla="*/ 161840 w 1254265"/>
              <a:gd name="connsiteY64" fmla="*/ 2985961 h 3431023"/>
              <a:gd name="connsiteX65" fmla="*/ 169932 w 1254265"/>
              <a:gd name="connsiteY65" fmla="*/ 3317735 h 3431023"/>
              <a:gd name="connsiteX66" fmla="*/ 186117 w 1254265"/>
              <a:gd name="connsiteY66" fmla="*/ 3366287 h 3431023"/>
              <a:gd name="connsiteX67" fmla="*/ 250853 w 1254265"/>
              <a:gd name="connsiteY67" fmla="*/ 3382471 h 3431023"/>
              <a:gd name="connsiteX68" fmla="*/ 404602 w 1254265"/>
              <a:gd name="connsiteY68" fmla="*/ 3398655 h 3431023"/>
              <a:gd name="connsiteX69" fmla="*/ 704007 w 1254265"/>
              <a:gd name="connsiteY69" fmla="*/ 3390563 h 3431023"/>
              <a:gd name="connsiteX70" fmla="*/ 768743 w 1254265"/>
              <a:gd name="connsiteY70" fmla="*/ 3382471 h 3431023"/>
              <a:gd name="connsiteX71" fmla="*/ 930584 w 1254265"/>
              <a:gd name="connsiteY71" fmla="*/ 3390563 h 3431023"/>
              <a:gd name="connsiteX72" fmla="*/ 954860 w 1254265"/>
              <a:gd name="connsiteY72" fmla="*/ 3390563 h 343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54265" h="3431023">
                <a:moveTo>
                  <a:pt x="882032" y="3431023"/>
                </a:moveTo>
                <a:cubicBezTo>
                  <a:pt x="898216" y="3422931"/>
                  <a:pt x="914767" y="3415534"/>
                  <a:pt x="930584" y="3406747"/>
                </a:cubicBezTo>
                <a:cubicBezTo>
                  <a:pt x="977644" y="3380603"/>
                  <a:pt x="931876" y="3398224"/>
                  <a:pt x="979136" y="3382471"/>
                </a:cubicBezTo>
                <a:cubicBezTo>
                  <a:pt x="1071997" y="3308182"/>
                  <a:pt x="980621" y="3373636"/>
                  <a:pt x="1043872" y="3342011"/>
                </a:cubicBezTo>
                <a:cubicBezTo>
                  <a:pt x="1106616" y="3310639"/>
                  <a:pt x="1031407" y="3338074"/>
                  <a:pt x="1092425" y="3317735"/>
                </a:cubicBezTo>
                <a:cubicBezTo>
                  <a:pt x="1108337" y="3293866"/>
                  <a:pt x="1109522" y="3288652"/>
                  <a:pt x="1132885" y="3269182"/>
                </a:cubicBezTo>
                <a:cubicBezTo>
                  <a:pt x="1140356" y="3262956"/>
                  <a:pt x="1149069" y="3258393"/>
                  <a:pt x="1157161" y="3252998"/>
                </a:cubicBezTo>
                <a:cubicBezTo>
                  <a:pt x="1167950" y="3236814"/>
                  <a:pt x="1183378" y="3222899"/>
                  <a:pt x="1189529" y="3204446"/>
                </a:cubicBezTo>
                <a:lnTo>
                  <a:pt x="1213805" y="3131618"/>
                </a:lnTo>
                <a:lnTo>
                  <a:pt x="1221897" y="3107342"/>
                </a:lnTo>
                <a:lnTo>
                  <a:pt x="1229989" y="3083066"/>
                </a:lnTo>
                <a:cubicBezTo>
                  <a:pt x="1232686" y="3058790"/>
                  <a:pt x="1236341" y="3034601"/>
                  <a:pt x="1238081" y="3010237"/>
                </a:cubicBezTo>
                <a:cubicBezTo>
                  <a:pt x="1244434" y="2921288"/>
                  <a:pt x="1254265" y="2743200"/>
                  <a:pt x="1254265" y="2743200"/>
                </a:cubicBezTo>
                <a:cubicBezTo>
                  <a:pt x="1251568" y="2678464"/>
                  <a:pt x="1248197" y="2613752"/>
                  <a:pt x="1246173" y="2548991"/>
                </a:cubicBezTo>
                <a:cubicBezTo>
                  <a:pt x="1235577" y="2209910"/>
                  <a:pt x="1272392" y="2328242"/>
                  <a:pt x="1229989" y="2201034"/>
                </a:cubicBezTo>
                <a:cubicBezTo>
                  <a:pt x="1227292" y="2103930"/>
                  <a:pt x="1226027" y="2006775"/>
                  <a:pt x="1221897" y="1909721"/>
                </a:cubicBezTo>
                <a:cubicBezTo>
                  <a:pt x="1220499" y="1876858"/>
                  <a:pt x="1212628" y="1802096"/>
                  <a:pt x="1205713" y="1764064"/>
                </a:cubicBezTo>
                <a:cubicBezTo>
                  <a:pt x="1203724" y="1753122"/>
                  <a:pt x="1200318" y="1742485"/>
                  <a:pt x="1197621" y="1731696"/>
                </a:cubicBezTo>
                <a:cubicBezTo>
                  <a:pt x="1194924" y="1685841"/>
                  <a:pt x="1193052" y="1639930"/>
                  <a:pt x="1189529" y="1594131"/>
                </a:cubicBezTo>
                <a:cubicBezTo>
                  <a:pt x="1187656" y="1569778"/>
                  <a:pt x="1181437" y="1545728"/>
                  <a:pt x="1181437" y="1521303"/>
                </a:cubicBezTo>
                <a:cubicBezTo>
                  <a:pt x="1181437" y="1396543"/>
                  <a:pt x="1183356" y="1396500"/>
                  <a:pt x="1197621" y="1310910"/>
                </a:cubicBezTo>
                <a:cubicBezTo>
                  <a:pt x="1194924" y="1216503"/>
                  <a:pt x="1194581" y="1121999"/>
                  <a:pt x="1189529" y="1027689"/>
                </a:cubicBezTo>
                <a:cubicBezTo>
                  <a:pt x="1181394" y="875838"/>
                  <a:pt x="1190011" y="907753"/>
                  <a:pt x="1165253" y="833480"/>
                </a:cubicBezTo>
                <a:cubicBezTo>
                  <a:pt x="1162556" y="811901"/>
                  <a:pt x="1161051" y="790140"/>
                  <a:pt x="1157161" y="768744"/>
                </a:cubicBezTo>
                <a:cubicBezTo>
                  <a:pt x="1155635" y="760352"/>
                  <a:pt x="1151138" y="752742"/>
                  <a:pt x="1149069" y="744467"/>
                </a:cubicBezTo>
                <a:cubicBezTo>
                  <a:pt x="1145733" y="731124"/>
                  <a:pt x="1143674" y="717494"/>
                  <a:pt x="1140977" y="704007"/>
                </a:cubicBezTo>
                <a:cubicBezTo>
                  <a:pt x="1143674" y="614995"/>
                  <a:pt x="1145437" y="525949"/>
                  <a:pt x="1149069" y="436970"/>
                </a:cubicBezTo>
                <a:cubicBezTo>
                  <a:pt x="1150832" y="393764"/>
                  <a:pt x="1152858" y="350525"/>
                  <a:pt x="1157161" y="307498"/>
                </a:cubicBezTo>
                <a:cubicBezTo>
                  <a:pt x="1158268" y="296431"/>
                  <a:pt x="1162057" y="285782"/>
                  <a:pt x="1165253" y="275129"/>
                </a:cubicBezTo>
                <a:cubicBezTo>
                  <a:pt x="1170155" y="258789"/>
                  <a:pt x="1181437" y="226577"/>
                  <a:pt x="1181437" y="226577"/>
                </a:cubicBezTo>
                <a:cubicBezTo>
                  <a:pt x="1176042" y="199604"/>
                  <a:pt x="1172810" y="172106"/>
                  <a:pt x="1165253" y="145657"/>
                </a:cubicBezTo>
                <a:cubicBezTo>
                  <a:pt x="1159297" y="124811"/>
                  <a:pt x="1143041" y="101178"/>
                  <a:pt x="1124793" y="89013"/>
                </a:cubicBezTo>
                <a:cubicBezTo>
                  <a:pt x="1117696" y="84282"/>
                  <a:pt x="1108828" y="82839"/>
                  <a:pt x="1100517" y="80921"/>
                </a:cubicBezTo>
                <a:cubicBezTo>
                  <a:pt x="1063451" y="72367"/>
                  <a:pt x="1010976" y="62787"/>
                  <a:pt x="971044" y="56644"/>
                </a:cubicBezTo>
                <a:cubicBezTo>
                  <a:pt x="795050" y="29568"/>
                  <a:pt x="1035604" y="70478"/>
                  <a:pt x="857756" y="32368"/>
                </a:cubicBezTo>
                <a:cubicBezTo>
                  <a:pt x="839106" y="28372"/>
                  <a:pt x="819925" y="27412"/>
                  <a:pt x="801111" y="24276"/>
                </a:cubicBezTo>
                <a:cubicBezTo>
                  <a:pt x="787544" y="22015"/>
                  <a:pt x="773994" y="19520"/>
                  <a:pt x="760651" y="16184"/>
                </a:cubicBezTo>
                <a:cubicBezTo>
                  <a:pt x="752376" y="14115"/>
                  <a:pt x="744767" y="9618"/>
                  <a:pt x="736375" y="8092"/>
                </a:cubicBezTo>
                <a:cubicBezTo>
                  <a:pt x="714979" y="4202"/>
                  <a:pt x="693218" y="2697"/>
                  <a:pt x="671639" y="0"/>
                </a:cubicBezTo>
                <a:cubicBezTo>
                  <a:pt x="566442" y="2697"/>
                  <a:pt x="461161" y="3087"/>
                  <a:pt x="356049" y="8092"/>
                </a:cubicBezTo>
                <a:cubicBezTo>
                  <a:pt x="347529" y="8498"/>
                  <a:pt x="339975" y="13841"/>
                  <a:pt x="331773" y="16184"/>
                </a:cubicBezTo>
                <a:cubicBezTo>
                  <a:pt x="305108" y="23803"/>
                  <a:pt x="286756" y="26806"/>
                  <a:pt x="258945" y="32368"/>
                </a:cubicBezTo>
                <a:cubicBezTo>
                  <a:pt x="230746" y="46467"/>
                  <a:pt x="217112" y="54404"/>
                  <a:pt x="186117" y="64736"/>
                </a:cubicBezTo>
                <a:cubicBezTo>
                  <a:pt x="170549" y="69925"/>
                  <a:pt x="145066" y="73124"/>
                  <a:pt x="129472" y="80921"/>
                </a:cubicBezTo>
                <a:cubicBezTo>
                  <a:pt x="106614" y="92350"/>
                  <a:pt x="59703" y="124736"/>
                  <a:pt x="40460" y="137565"/>
                </a:cubicBezTo>
                <a:cubicBezTo>
                  <a:pt x="1923" y="195371"/>
                  <a:pt x="12809" y="167247"/>
                  <a:pt x="0" y="218485"/>
                </a:cubicBezTo>
                <a:cubicBezTo>
                  <a:pt x="2697" y="353352"/>
                  <a:pt x="3362" y="488276"/>
                  <a:pt x="8092" y="623087"/>
                </a:cubicBezTo>
                <a:cubicBezTo>
                  <a:pt x="9267" y="656586"/>
                  <a:pt x="18834" y="687537"/>
                  <a:pt x="24276" y="720191"/>
                </a:cubicBezTo>
                <a:cubicBezTo>
                  <a:pt x="27412" y="739005"/>
                  <a:pt x="28627" y="758133"/>
                  <a:pt x="32368" y="776836"/>
                </a:cubicBezTo>
                <a:cubicBezTo>
                  <a:pt x="34041" y="785200"/>
                  <a:pt x="38117" y="792910"/>
                  <a:pt x="40460" y="801112"/>
                </a:cubicBezTo>
                <a:cubicBezTo>
                  <a:pt x="43917" y="813211"/>
                  <a:pt x="50177" y="844821"/>
                  <a:pt x="56644" y="857756"/>
                </a:cubicBezTo>
                <a:cubicBezTo>
                  <a:pt x="97278" y="939023"/>
                  <a:pt x="46452" y="815094"/>
                  <a:pt x="89012" y="914400"/>
                </a:cubicBezTo>
                <a:cubicBezTo>
                  <a:pt x="92372" y="922240"/>
                  <a:pt x="93744" y="930836"/>
                  <a:pt x="97104" y="938676"/>
                </a:cubicBezTo>
                <a:cubicBezTo>
                  <a:pt x="101856" y="949764"/>
                  <a:pt x="108536" y="959956"/>
                  <a:pt x="113288" y="971044"/>
                </a:cubicBezTo>
                <a:cubicBezTo>
                  <a:pt x="116648" y="978884"/>
                  <a:pt x="117565" y="987691"/>
                  <a:pt x="121380" y="995321"/>
                </a:cubicBezTo>
                <a:cubicBezTo>
                  <a:pt x="125729" y="1004020"/>
                  <a:pt x="133215" y="1010898"/>
                  <a:pt x="137564" y="1019597"/>
                </a:cubicBezTo>
                <a:cubicBezTo>
                  <a:pt x="143368" y="1031206"/>
                  <a:pt x="151155" y="1065870"/>
                  <a:pt x="153748" y="1076241"/>
                </a:cubicBezTo>
                <a:cubicBezTo>
                  <a:pt x="174051" y="1299576"/>
                  <a:pt x="152257" y="1038246"/>
                  <a:pt x="169932" y="1488935"/>
                </a:cubicBezTo>
                <a:cubicBezTo>
                  <a:pt x="172253" y="1548120"/>
                  <a:pt x="181280" y="1592732"/>
                  <a:pt x="186117" y="1650775"/>
                </a:cubicBezTo>
                <a:cubicBezTo>
                  <a:pt x="202809" y="1851086"/>
                  <a:pt x="185343" y="1701226"/>
                  <a:pt x="202301" y="1836892"/>
                </a:cubicBezTo>
                <a:cubicBezTo>
                  <a:pt x="199604" y="1947483"/>
                  <a:pt x="198912" y="2058142"/>
                  <a:pt x="194209" y="2168666"/>
                </a:cubicBezTo>
                <a:cubicBezTo>
                  <a:pt x="193511" y="2185058"/>
                  <a:pt x="188152" y="2200937"/>
                  <a:pt x="186117" y="2217218"/>
                </a:cubicBezTo>
                <a:cubicBezTo>
                  <a:pt x="182755" y="2244117"/>
                  <a:pt x="180722" y="2271165"/>
                  <a:pt x="178025" y="2298138"/>
                </a:cubicBezTo>
                <a:cubicBezTo>
                  <a:pt x="175327" y="2513926"/>
                  <a:pt x="175009" y="2729756"/>
                  <a:pt x="169932" y="2945501"/>
                </a:cubicBezTo>
                <a:cubicBezTo>
                  <a:pt x="169608" y="2959251"/>
                  <a:pt x="161840" y="2972207"/>
                  <a:pt x="161840" y="2985961"/>
                </a:cubicBezTo>
                <a:cubicBezTo>
                  <a:pt x="161840" y="3096585"/>
                  <a:pt x="162885" y="3207335"/>
                  <a:pt x="169932" y="3317735"/>
                </a:cubicBezTo>
                <a:cubicBezTo>
                  <a:pt x="171019" y="3334760"/>
                  <a:pt x="169567" y="3362149"/>
                  <a:pt x="186117" y="3366287"/>
                </a:cubicBezTo>
                <a:cubicBezTo>
                  <a:pt x="207696" y="3371682"/>
                  <a:pt x="228746" y="3380015"/>
                  <a:pt x="250853" y="3382471"/>
                </a:cubicBezTo>
                <a:cubicBezTo>
                  <a:pt x="350623" y="3393557"/>
                  <a:pt x="299377" y="3388133"/>
                  <a:pt x="404602" y="3398655"/>
                </a:cubicBezTo>
                <a:lnTo>
                  <a:pt x="704007" y="3390563"/>
                </a:lnTo>
                <a:cubicBezTo>
                  <a:pt x="725732" y="3389597"/>
                  <a:pt x="746996" y="3382471"/>
                  <a:pt x="768743" y="3382471"/>
                </a:cubicBezTo>
                <a:cubicBezTo>
                  <a:pt x="822757" y="3382471"/>
                  <a:pt x="876621" y="3388217"/>
                  <a:pt x="930584" y="3390563"/>
                </a:cubicBezTo>
                <a:cubicBezTo>
                  <a:pt x="938668" y="3390914"/>
                  <a:pt x="946768" y="3390563"/>
                  <a:pt x="954860" y="3390563"/>
                </a:cubicBezTo>
              </a:path>
            </a:pathLst>
          </a:custGeom>
          <a:solidFill>
            <a:schemeClr val="tx2">
              <a:alpha val="20000"/>
            </a:schemeClr>
          </a:solidFill>
          <a:ln w="2222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3C3DE8-F960-4502-98F9-19E6DB30B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143" y="851579"/>
            <a:ext cx="4361543" cy="3792312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CFE2235-9E37-471F-A255-D20FBA01C00B}"/>
              </a:ext>
            </a:extLst>
          </p:cNvPr>
          <p:cNvSpPr/>
          <p:nvPr/>
        </p:nvSpPr>
        <p:spPr>
          <a:xfrm>
            <a:off x="5537200" y="2561447"/>
            <a:ext cx="899886" cy="1124858"/>
          </a:xfrm>
          <a:custGeom>
            <a:avLst/>
            <a:gdLst>
              <a:gd name="connsiteX0" fmla="*/ 645886 w 899886"/>
              <a:gd name="connsiteY0" fmla="*/ 58058 h 1124858"/>
              <a:gd name="connsiteX1" fmla="*/ 587829 w 899886"/>
              <a:gd name="connsiteY1" fmla="*/ 36286 h 1124858"/>
              <a:gd name="connsiteX2" fmla="*/ 442686 w 899886"/>
              <a:gd name="connsiteY2" fmla="*/ 14515 h 1124858"/>
              <a:gd name="connsiteX3" fmla="*/ 384629 w 899886"/>
              <a:gd name="connsiteY3" fmla="*/ 0 h 1124858"/>
              <a:gd name="connsiteX4" fmla="*/ 319314 w 899886"/>
              <a:gd name="connsiteY4" fmla="*/ 7258 h 1124858"/>
              <a:gd name="connsiteX5" fmla="*/ 297543 w 899886"/>
              <a:gd name="connsiteY5" fmla="*/ 21772 h 1124858"/>
              <a:gd name="connsiteX6" fmla="*/ 268514 w 899886"/>
              <a:gd name="connsiteY6" fmla="*/ 36286 h 1124858"/>
              <a:gd name="connsiteX7" fmla="*/ 254000 w 899886"/>
              <a:gd name="connsiteY7" fmla="*/ 58058 h 1124858"/>
              <a:gd name="connsiteX8" fmla="*/ 210457 w 899886"/>
              <a:gd name="connsiteY8" fmla="*/ 101600 h 1124858"/>
              <a:gd name="connsiteX9" fmla="*/ 188686 w 899886"/>
              <a:gd name="connsiteY9" fmla="*/ 130629 h 1124858"/>
              <a:gd name="connsiteX10" fmla="*/ 166914 w 899886"/>
              <a:gd name="connsiteY10" fmla="*/ 145143 h 1124858"/>
              <a:gd name="connsiteX11" fmla="*/ 123371 w 899886"/>
              <a:gd name="connsiteY11" fmla="*/ 188686 h 1124858"/>
              <a:gd name="connsiteX12" fmla="*/ 101600 w 899886"/>
              <a:gd name="connsiteY12" fmla="*/ 210458 h 1124858"/>
              <a:gd name="connsiteX13" fmla="*/ 50800 w 899886"/>
              <a:gd name="connsiteY13" fmla="*/ 275772 h 1124858"/>
              <a:gd name="connsiteX14" fmla="*/ 36286 w 899886"/>
              <a:gd name="connsiteY14" fmla="*/ 319315 h 1124858"/>
              <a:gd name="connsiteX15" fmla="*/ 29029 w 899886"/>
              <a:gd name="connsiteY15" fmla="*/ 348343 h 1124858"/>
              <a:gd name="connsiteX16" fmla="*/ 14514 w 899886"/>
              <a:gd name="connsiteY16" fmla="*/ 370115 h 1124858"/>
              <a:gd name="connsiteX17" fmla="*/ 7257 w 899886"/>
              <a:gd name="connsiteY17" fmla="*/ 406400 h 1124858"/>
              <a:gd name="connsiteX18" fmla="*/ 0 w 899886"/>
              <a:gd name="connsiteY18" fmla="*/ 428172 h 1124858"/>
              <a:gd name="connsiteX19" fmla="*/ 14514 w 899886"/>
              <a:gd name="connsiteY19" fmla="*/ 631372 h 1124858"/>
              <a:gd name="connsiteX20" fmla="*/ 29029 w 899886"/>
              <a:gd name="connsiteY20" fmla="*/ 674915 h 1124858"/>
              <a:gd name="connsiteX21" fmla="*/ 36286 w 899886"/>
              <a:gd name="connsiteY21" fmla="*/ 703943 h 1124858"/>
              <a:gd name="connsiteX22" fmla="*/ 50800 w 899886"/>
              <a:gd name="connsiteY22" fmla="*/ 732972 h 1124858"/>
              <a:gd name="connsiteX23" fmla="*/ 65314 w 899886"/>
              <a:gd name="connsiteY23" fmla="*/ 776515 h 1124858"/>
              <a:gd name="connsiteX24" fmla="*/ 72571 w 899886"/>
              <a:gd name="connsiteY24" fmla="*/ 805543 h 1124858"/>
              <a:gd name="connsiteX25" fmla="*/ 87086 w 899886"/>
              <a:gd name="connsiteY25" fmla="*/ 827315 h 1124858"/>
              <a:gd name="connsiteX26" fmla="*/ 94343 w 899886"/>
              <a:gd name="connsiteY26" fmla="*/ 856343 h 1124858"/>
              <a:gd name="connsiteX27" fmla="*/ 108857 w 899886"/>
              <a:gd name="connsiteY27" fmla="*/ 870858 h 1124858"/>
              <a:gd name="connsiteX28" fmla="*/ 123371 w 899886"/>
              <a:gd name="connsiteY28" fmla="*/ 899886 h 1124858"/>
              <a:gd name="connsiteX29" fmla="*/ 152400 w 899886"/>
              <a:gd name="connsiteY29" fmla="*/ 943429 h 1124858"/>
              <a:gd name="connsiteX30" fmla="*/ 210457 w 899886"/>
              <a:gd name="connsiteY30" fmla="*/ 1016000 h 1124858"/>
              <a:gd name="connsiteX31" fmla="*/ 232229 w 899886"/>
              <a:gd name="connsiteY31" fmla="*/ 1045029 h 1124858"/>
              <a:gd name="connsiteX32" fmla="*/ 275771 w 899886"/>
              <a:gd name="connsiteY32" fmla="*/ 1074058 h 1124858"/>
              <a:gd name="connsiteX33" fmla="*/ 297543 w 899886"/>
              <a:gd name="connsiteY33" fmla="*/ 1095829 h 1124858"/>
              <a:gd name="connsiteX34" fmla="*/ 355600 w 899886"/>
              <a:gd name="connsiteY34" fmla="*/ 1117600 h 1124858"/>
              <a:gd name="connsiteX35" fmla="*/ 377371 w 899886"/>
              <a:gd name="connsiteY35" fmla="*/ 1124858 h 1124858"/>
              <a:gd name="connsiteX36" fmla="*/ 428171 w 899886"/>
              <a:gd name="connsiteY36" fmla="*/ 1117600 h 1124858"/>
              <a:gd name="connsiteX37" fmla="*/ 486229 w 899886"/>
              <a:gd name="connsiteY37" fmla="*/ 1081315 h 1124858"/>
              <a:gd name="connsiteX38" fmla="*/ 508000 w 899886"/>
              <a:gd name="connsiteY38" fmla="*/ 1074058 h 1124858"/>
              <a:gd name="connsiteX39" fmla="*/ 544286 w 899886"/>
              <a:gd name="connsiteY39" fmla="*/ 1052286 h 1124858"/>
              <a:gd name="connsiteX40" fmla="*/ 566057 w 899886"/>
              <a:gd name="connsiteY40" fmla="*/ 1030515 h 1124858"/>
              <a:gd name="connsiteX41" fmla="*/ 595086 w 899886"/>
              <a:gd name="connsiteY41" fmla="*/ 1016000 h 1124858"/>
              <a:gd name="connsiteX42" fmla="*/ 645886 w 899886"/>
              <a:gd name="connsiteY42" fmla="*/ 979715 h 1124858"/>
              <a:gd name="connsiteX43" fmla="*/ 660400 w 899886"/>
              <a:gd name="connsiteY43" fmla="*/ 965200 h 1124858"/>
              <a:gd name="connsiteX44" fmla="*/ 689429 w 899886"/>
              <a:gd name="connsiteY44" fmla="*/ 943429 h 1124858"/>
              <a:gd name="connsiteX45" fmla="*/ 703943 w 899886"/>
              <a:gd name="connsiteY45" fmla="*/ 921658 h 1124858"/>
              <a:gd name="connsiteX46" fmla="*/ 747486 w 899886"/>
              <a:gd name="connsiteY46" fmla="*/ 878115 h 1124858"/>
              <a:gd name="connsiteX47" fmla="*/ 776514 w 899886"/>
              <a:gd name="connsiteY47" fmla="*/ 827315 h 1124858"/>
              <a:gd name="connsiteX48" fmla="*/ 791029 w 899886"/>
              <a:gd name="connsiteY48" fmla="*/ 812800 h 1124858"/>
              <a:gd name="connsiteX49" fmla="*/ 812800 w 899886"/>
              <a:gd name="connsiteY49" fmla="*/ 783772 h 1124858"/>
              <a:gd name="connsiteX50" fmla="*/ 827314 w 899886"/>
              <a:gd name="connsiteY50" fmla="*/ 740229 h 1124858"/>
              <a:gd name="connsiteX51" fmla="*/ 834571 w 899886"/>
              <a:gd name="connsiteY51" fmla="*/ 703943 h 1124858"/>
              <a:gd name="connsiteX52" fmla="*/ 849086 w 899886"/>
              <a:gd name="connsiteY52" fmla="*/ 660400 h 1124858"/>
              <a:gd name="connsiteX53" fmla="*/ 856343 w 899886"/>
              <a:gd name="connsiteY53" fmla="*/ 638629 h 1124858"/>
              <a:gd name="connsiteX54" fmla="*/ 863600 w 899886"/>
              <a:gd name="connsiteY54" fmla="*/ 609600 h 1124858"/>
              <a:gd name="connsiteX55" fmla="*/ 878114 w 899886"/>
              <a:gd name="connsiteY55" fmla="*/ 566058 h 1124858"/>
              <a:gd name="connsiteX56" fmla="*/ 885371 w 899886"/>
              <a:gd name="connsiteY56" fmla="*/ 508000 h 1124858"/>
              <a:gd name="connsiteX57" fmla="*/ 892629 w 899886"/>
              <a:gd name="connsiteY57" fmla="*/ 486229 h 1124858"/>
              <a:gd name="connsiteX58" fmla="*/ 899886 w 899886"/>
              <a:gd name="connsiteY58" fmla="*/ 442686 h 1124858"/>
              <a:gd name="connsiteX59" fmla="*/ 892629 w 899886"/>
              <a:gd name="connsiteY59" fmla="*/ 261258 h 1124858"/>
              <a:gd name="connsiteX60" fmla="*/ 885371 w 899886"/>
              <a:gd name="connsiteY60" fmla="*/ 239486 h 1124858"/>
              <a:gd name="connsiteX61" fmla="*/ 870857 w 899886"/>
              <a:gd name="connsiteY61" fmla="*/ 217715 h 1124858"/>
              <a:gd name="connsiteX62" fmla="*/ 841829 w 899886"/>
              <a:gd name="connsiteY62" fmla="*/ 174172 h 1124858"/>
              <a:gd name="connsiteX63" fmla="*/ 827314 w 899886"/>
              <a:gd name="connsiteY63" fmla="*/ 152400 h 1124858"/>
              <a:gd name="connsiteX64" fmla="*/ 798286 w 899886"/>
              <a:gd name="connsiteY64" fmla="*/ 137886 h 1124858"/>
              <a:gd name="connsiteX65" fmla="*/ 783771 w 899886"/>
              <a:gd name="connsiteY65" fmla="*/ 116115 h 1124858"/>
              <a:gd name="connsiteX66" fmla="*/ 762000 w 899886"/>
              <a:gd name="connsiteY66" fmla="*/ 108858 h 1124858"/>
              <a:gd name="connsiteX67" fmla="*/ 718457 w 899886"/>
              <a:gd name="connsiteY67" fmla="*/ 87086 h 1124858"/>
              <a:gd name="connsiteX68" fmla="*/ 674914 w 899886"/>
              <a:gd name="connsiteY68" fmla="*/ 65315 h 1124858"/>
              <a:gd name="connsiteX69" fmla="*/ 645886 w 899886"/>
              <a:gd name="connsiteY69" fmla="*/ 58058 h 112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899886" h="1124858">
                <a:moveTo>
                  <a:pt x="645886" y="58058"/>
                </a:moveTo>
                <a:cubicBezTo>
                  <a:pt x="631372" y="53220"/>
                  <a:pt x="607743" y="41818"/>
                  <a:pt x="587829" y="36286"/>
                </a:cubicBezTo>
                <a:cubicBezTo>
                  <a:pt x="533601" y="21223"/>
                  <a:pt x="498235" y="20070"/>
                  <a:pt x="442686" y="14515"/>
                </a:cubicBezTo>
                <a:cubicBezTo>
                  <a:pt x="425509" y="8790"/>
                  <a:pt x="402139" y="0"/>
                  <a:pt x="384629" y="0"/>
                </a:cubicBezTo>
                <a:cubicBezTo>
                  <a:pt x="362723" y="0"/>
                  <a:pt x="341086" y="4839"/>
                  <a:pt x="319314" y="7258"/>
                </a:cubicBezTo>
                <a:cubicBezTo>
                  <a:pt x="312057" y="12096"/>
                  <a:pt x="305116" y="17445"/>
                  <a:pt x="297543" y="21772"/>
                </a:cubicBezTo>
                <a:cubicBezTo>
                  <a:pt x="288150" y="27139"/>
                  <a:pt x="276825" y="29360"/>
                  <a:pt x="268514" y="36286"/>
                </a:cubicBezTo>
                <a:cubicBezTo>
                  <a:pt x="261814" y="41870"/>
                  <a:pt x="259795" y="51539"/>
                  <a:pt x="254000" y="58058"/>
                </a:cubicBezTo>
                <a:cubicBezTo>
                  <a:pt x="240363" y="73399"/>
                  <a:pt x="222772" y="85179"/>
                  <a:pt x="210457" y="101600"/>
                </a:cubicBezTo>
                <a:cubicBezTo>
                  <a:pt x="203200" y="111276"/>
                  <a:pt x="197239" y="122076"/>
                  <a:pt x="188686" y="130629"/>
                </a:cubicBezTo>
                <a:cubicBezTo>
                  <a:pt x="182519" y="136796"/>
                  <a:pt x="173433" y="139348"/>
                  <a:pt x="166914" y="145143"/>
                </a:cubicBezTo>
                <a:cubicBezTo>
                  <a:pt x="151572" y="158780"/>
                  <a:pt x="137885" y="174172"/>
                  <a:pt x="123371" y="188686"/>
                </a:cubicBezTo>
                <a:lnTo>
                  <a:pt x="101600" y="210458"/>
                </a:lnTo>
                <a:cubicBezTo>
                  <a:pt x="82815" y="229243"/>
                  <a:pt x="59480" y="249731"/>
                  <a:pt x="50800" y="275772"/>
                </a:cubicBezTo>
                <a:cubicBezTo>
                  <a:pt x="45962" y="290286"/>
                  <a:pt x="39997" y="304472"/>
                  <a:pt x="36286" y="319315"/>
                </a:cubicBezTo>
                <a:cubicBezTo>
                  <a:pt x="33867" y="328991"/>
                  <a:pt x="32958" y="339176"/>
                  <a:pt x="29029" y="348343"/>
                </a:cubicBezTo>
                <a:cubicBezTo>
                  <a:pt x="25593" y="356360"/>
                  <a:pt x="19352" y="362858"/>
                  <a:pt x="14514" y="370115"/>
                </a:cubicBezTo>
                <a:cubicBezTo>
                  <a:pt x="12095" y="382210"/>
                  <a:pt x="10249" y="394434"/>
                  <a:pt x="7257" y="406400"/>
                </a:cubicBezTo>
                <a:cubicBezTo>
                  <a:pt x="5402" y="413821"/>
                  <a:pt x="0" y="420522"/>
                  <a:pt x="0" y="428172"/>
                </a:cubicBezTo>
                <a:cubicBezTo>
                  <a:pt x="0" y="454851"/>
                  <a:pt x="688" y="576069"/>
                  <a:pt x="14514" y="631372"/>
                </a:cubicBezTo>
                <a:cubicBezTo>
                  <a:pt x="18225" y="646215"/>
                  <a:pt x="25318" y="660072"/>
                  <a:pt x="29029" y="674915"/>
                </a:cubicBezTo>
                <a:cubicBezTo>
                  <a:pt x="31448" y="684591"/>
                  <a:pt x="32784" y="694604"/>
                  <a:pt x="36286" y="703943"/>
                </a:cubicBezTo>
                <a:cubicBezTo>
                  <a:pt x="40085" y="714073"/>
                  <a:pt x="46782" y="722927"/>
                  <a:pt x="50800" y="732972"/>
                </a:cubicBezTo>
                <a:cubicBezTo>
                  <a:pt x="56482" y="747177"/>
                  <a:pt x="61603" y="761672"/>
                  <a:pt x="65314" y="776515"/>
                </a:cubicBezTo>
                <a:cubicBezTo>
                  <a:pt x="67733" y="786191"/>
                  <a:pt x="68642" y="796376"/>
                  <a:pt x="72571" y="805543"/>
                </a:cubicBezTo>
                <a:cubicBezTo>
                  <a:pt x="76007" y="813560"/>
                  <a:pt x="82248" y="820058"/>
                  <a:pt x="87086" y="827315"/>
                </a:cubicBezTo>
                <a:cubicBezTo>
                  <a:pt x="89505" y="836991"/>
                  <a:pt x="89883" y="847422"/>
                  <a:pt x="94343" y="856343"/>
                </a:cubicBezTo>
                <a:cubicBezTo>
                  <a:pt x="97403" y="862463"/>
                  <a:pt x="105062" y="865165"/>
                  <a:pt x="108857" y="870858"/>
                </a:cubicBezTo>
                <a:cubicBezTo>
                  <a:pt x="114858" y="879859"/>
                  <a:pt x="117805" y="890610"/>
                  <a:pt x="123371" y="899886"/>
                </a:cubicBezTo>
                <a:cubicBezTo>
                  <a:pt x="132346" y="914844"/>
                  <a:pt x="144599" y="927826"/>
                  <a:pt x="152400" y="943429"/>
                </a:cubicBezTo>
                <a:cubicBezTo>
                  <a:pt x="189583" y="1017797"/>
                  <a:pt x="133670" y="913619"/>
                  <a:pt x="210457" y="1016000"/>
                </a:cubicBezTo>
                <a:cubicBezTo>
                  <a:pt x="217714" y="1025676"/>
                  <a:pt x="223189" y="1036993"/>
                  <a:pt x="232229" y="1045029"/>
                </a:cubicBezTo>
                <a:cubicBezTo>
                  <a:pt x="245267" y="1056618"/>
                  <a:pt x="263436" y="1061724"/>
                  <a:pt x="275771" y="1074058"/>
                </a:cubicBezTo>
                <a:cubicBezTo>
                  <a:pt x="283028" y="1081315"/>
                  <a:pt x="289191" y="1089864"/>
                  <a:pt x="297543" y="1095829"/>
                </a:cubicBezTo>
                <a:cubicBezTo>
                  <a:pt x="320092" y="1111935"/>
                  <a:pt x="330274" y="1110364"/>
                  <a:pt x="355600" y="1117600"/>
                </a:cubicBezTo>
                <a:cubicBezTo>
                  <a:pt x="362955" y="1119702"/>
                  <a:pt x="370114" y="1122439"/>
                  <a:pt x="377371" y="1124858"/>
                </a:cubicBezTo>
                <a:cubicBezTo>
                  <a:pt x="394304" y="1122439"/>
                  <a:pt x="411668" y="1122101"/>
                  <a:pt x="428171" y="1117600"/>
                </a:cubicBezTo>
                <a:cubicBezTo>
                  <a:pt x="457851" y="1109505"/>
                  <a:pt x="459913" y="1096352"/>
                  <a:pt x="486229" y="1081315"/>
                </a:cubicBezTo>
                <a:cubicBezTo>
                  <a:pt x="492871" y="1077520"/>
                  <a:pt x="500743" y="1076477"/>
                  <a:pt x="508000" y="1074058"/>
                </a:cubicBezTo>
                <a:cubicBezTo>
                  <a:pt x="553196" y="1028859"/>
                  <a:pt x="487767" y="1089965"/>
                  <a:pt x="544286" y="1052286"/>
                </a:cubicBezTo>
                <a:cubicBezTo>
                  <a:pt x="552825" y="1046593"/>
                  <a:pt x="557706" y="1036480"/>
                  <a:pt x="566057" y="1030515"/>
                </a:cubicBezTo>
                <a:cubicBezTo>
                  <a:pt x="574860" y="1024227"/>
                  <a:pt x="586283" y="1022288"/>
                  <a:pt x="595086" y="1016000"/>
                </a:cubicBezTo>
                <a:cubicBezTo>
                  <a:pt x="663729" y="966969"/>
                  <a:pt x="566332" y="1019491"/>
                  <a:pt x="645886" y="979715"/>
                </a:cubicBezTo>
                <a:cubicBezTo>
                  <a:pt x="650724" y="974877"/>
                  <a:pt x="655144" y="969580"/>
                  <a:pt x="660400" y="965200"/>
                </a:cubicBezTo>
                <a:cubicBezTo>
                  <a:pt x="669692" y="957457"/>
                  <a:pt x="680876" y="951982"/>
                  <a:pt x="689429" y="943429"/>
                </a:cubicBezTo>
                <a:cubicBezTo>
                  <a:pt x="695596" y="937262"/>
                  <a:pt x="698149" y="928177"/>
                  <a:pt x="703943" y="921658"/>
                </a:cubicBezTo>
                <a:cubicBezTo>
                  <a:pt x="717580" y="906316"/>
                  <a:pt x="747486" y="878115"/>
                  <a:pt x="747486" y="878115"/>
                </a:cubicBezTo>
                <a:cubicBezTo>
                  <a:pt x="757419" y="858249"/>
                  <a:pt x="762837" y="844411"/>
                  <a:pt x="776514" y="827315"/>
                </a:cubicBezTo>
                <a:cubicBezTo>
                  <a:pt x="780788" y="821972"/>
                  <a:pt x="786649" y="818056"/>
                  <a:pt x="791029" y="812800"/>
                </a:cubicBezTo>
                <a:cubicBezTo>
                  <a:pt x="798772" y="803508"/>
                  <a:pt x="805543" y="793448"/>
                  <a:pt x="812800" y="783772"/>
                </a:cubicBezTo>
                <a:cubicBezTo>
                  <a:pt x="817638" y="769258"/>
                  <a:pt x="824314" y="755231"/>
                  <a:pt x="827314" y="740229"/>
                </a:cubicBezTo>
                <a:cubicBezTo>
                  <a:pt x="829733" y="728134"/>
                  <a:pt x="831325" y="715843"/>
                  <a:pt x="834571" y="703943"/>
                </a:cubicBezTo>
                <a:cubicBezTo>
                  <a:pt x="838597" y="689183"/>
                  <a:pt x="844248" y="674914"/>
                  <a:pt x="849086" y="660400"/>
                </a:cubicBezTo>
                <a:cubicBezTo>
                  <a:pt x="851505" y="653143"/>
                  <a:pt x="854488" y="646050"/>
                  <a:pt x="856343" y="638629"/>
                </a:cubicBezTo>
                <a:cubicBezTo>
                  <a:pt x="858762" y="628953"/>
                  <a:pt x="860734" y="619153"/>
                  <a:pt x="863600" y="609600"/>
                </a:cubicBezTo>
                <a:cubicBezTo>
                  <a:pt x="867996" y="594946"/>
                  <a:pt x="878114" y="566058"/>
                  <a:pt x="878114" y="566058"/>
                </a:cubicBezTo>
                <a:cubicBezTo>
                  <a:pt x="880533" y="546705"/>
                  <a:pt x="881882" y="527189"/>
                  <a:pt x="885371" y="508000"/>
                </a:cubicBezTo>
                <a:cubicBezTo>
                  <a:pt x="886739" y="500474"/>
                  <a:pt x="890969" y="493696"/>
                  <a:pt x="892629" y="486229"/>
                </a:cubicBezTo>
                <a:cubicBezTo>
                  <a:pt x="895821" y="471865"/>
                  <a:pt x="897467" y="457200"/>
                  <a:pt x="899886" y="442686"/>
                </a:cubicBezTo>
                <a:cubicBezTo>
                  <a:pt x="897467" y="382210"/>
                  <a:pt x="896941" y="321629"/>
                  <a:pt x="892629" y="261258"/>
                </a:cubicBezTo>
                <a:cubicBezTo>
                  <a:pt x="892084" y="253627"/>
                  <a:pt x="888792" y="246328"/>
                  <a:pt x="885371" y="239486"/>
                </a:cubicBezTo>
                <a:cubicBezTo>
                  <a:pt x="881470" y="231685"/>
                  <a:pt x="875695" y="224972"/>
                  <a:pt x="870857" y="217715"/>
                </a:cubicBezTo>
                <a:cubicBezTo>
                  <a:pt x="858104" y="179454"/>
                  <a:pt x="872029" y="210412"/>
                  <a:pt x="841829" y="174172"/>
                </a:cubicBezTo>
                <a:cubicBezTo>
                  <a:pt x="836245" y="167471"/>
                  <a:pt x="834015" y="157984"/>
                  <a:pt x="827314" y="152400"/>
                </a:cubicBezTo>
                <a:cubicBezTo>
                  <a:pt x="819003" y="145474"/>
                  <a:pt x="807962" y="142724"/>
                  <a:pt x="798286" y="137886"/>
                </a:cubicBezTo>
                <a:cubicBezTo>
                  <a:pt x="793448" y="130629"/>
                  <a:pt x="790582" y="121564"/>
                  <a:pt x="783771" y="116115"/>
                </a:cubicBezTo>
                <a:cubicBezTo>
                  <a:pt x="777798" y="111336"/>
                  <a:pt x="768842" y="112279"/>
                  <a:pt x="762000" y="108858"/>
                </a:cubicBezTo>
                <a:cubicBezTo>
                  <a:pt x="705731" y="80722"/>
                  <a:pt x="773179" y="105326"/>
                  <a:pt x="718457" y="87086"/>
                </a:cubicBezTo>
                <a:cubicBezTo>
                  <a:pt x="697172" y="72896"/>
                  <a:pt x="698952" y="71324"/>
                  <a:pt x="674914" y="65315"/>
                </a:cubicBezTo>
                <a:cubicBezTo>
                  <a:pt x="672567" y="64728"/>
                  <a:pt x="660400" y="62896"/>
                  <a:pt x="645886" y="58058"/>
                </a:cubicBezTo>
                <a:close/>
              </a:path>
            </a:pathLst>
          </a:custGeom>
          <a:solidFill>
            <a:schemeClr val="tx2">
              <a:alpha val="2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GB" sz="3000">
              <a:solidFill>
                <a:schemeClr val="accent1"/>
              </a:solidFill>
              <a:latin typeface="Univers LT Std 65 Bold"/>
              <a:cs typeface="Univers LT Std 65 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A8045D-58F0-4B63-804B-BF0CAF6490F3}"/>
              </a:ext>
            </a:extLst>
          </p:cNvPr>
          <p:cNvSpPr txBox="1"/>
          <p:nvPr/>
        </p:nvSpPr>
        <p:spPr>
          <a:xfrm>
            <a:off x="6058894" y="2202511"/>
            <a:ext cx="1987826" cy="636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400" dirty="0"/>
              <a:t>10% of all QI tweets for these 10 days</a:t>
            </a:r>
          </a:p>
        </p:txBody>
      </p:sp>
    </p:spTree>
    <p:extLst>
      <p:ext uri="{BB962C8B-B14F-4D97-AF65-F5344CB8AC3E}">
        <p14:creationId xmlns:p14="http://schemas.microsoft.com/office/powerpoint/2010/main" val="335652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896"/>
    </mc:Choice>
    <mc:Fallback xmlns="">
      <p:transition spd="slow" advClick="0" advTm="1989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E4CEBB-6485-48FD-B4CE-CD72F7732D1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 bwMode="auto">
          <a:xfrm>
            <a:off x="670968" y="614089"/>
            <a:ext cx="7802064" cy="391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1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200"/>
    </mc:Choice>
    <mc:Fallback xmlns="">
      <p:transition spd="slow" advClick="0" advTm="202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087BFA-F264-4BFF-BB0A-228F1B2CBB2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83940" y="0"/>
            <a:ext cx="4331879" cy="51435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0DFA54-3D25-4C82-8BB4-0A2256874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390" y="2571750"/>
            <a:ext cx="1413110" cy="2293620"/>
          </a:xfrm>
          <a:prstGeom prst="rect">
            <a:avLst/>
          </a:prstGeom>
        </p:spPr>
      </p:pic>
      <p:pic>
        <p:nvPicPr>
          <p:cNvPr id="2050" name="Picture 2" descr="https://pbs.twimg.com/media/DOH9IdeXUAMUSKn.jpg:large">
            <a:extLst>
              <a:ext uri="{FF2B5EF4-FFF2-40B4-BE49-F238E27FC236}">
                <a16:creationId xmlns:a16="http://schemas.microsoft.com/office/drawing/2014/main" id="{202B1076-6720-4E89-A14D-5F2210064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961" y="472439"/>
            <a:ext cx="4011040" cy="182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4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0A0FD890-3C87-4F7D-90AC-E862CD7EAA3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514600" y="0"/>
            <a:ext cx="4114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5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F4D7C2-6699-4618-BA2E-ACC071E1E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464" y="0"/>
            <a:ext cx="5221196" cy="5143500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8C375FA4-D4F2-416B-AE25-AAF385B5AD3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7126359" y="1596390"/>
            <a:ext cx="1832119" cy="195072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40ADC3-3B6E-47F1-A103-958BC627B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359" y="1290430"/>
            <a:ext cx="1832119" cy="305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9A098C-C97B-4A5D-B657-0DB446381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6359" y="3542250"/>
            <a:ext cx="1832119" cy="2727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FBAB00-392C-457A-BE36-ECDA07A32DEA}"/>
              </a:ext>
            </a:extLst>
          </p:cNvPr>
          <p:cNvSpPr/>
          <p:nvPr/>
        </p:nvSpPr>
        <p:spPr>
          <a:xfrm>
            <a:off x="0" y="4929485"/>
            <a:ext cx="92735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hlinkClick r:id="rId6"/>
              </a:rPr>
              <a:t>http://www.ihi.org/resources/Pages/IHIWhitePapers/Framework-Improving-Joy-in-Work.aspx</a:t>
            </a:r>
            <a:r>
              <a:rPr lang="en-GB" sz="1200" dirty="0"/>
              <a:t> IHI 2017</a:t>
            </a:r>
          </a:p>
        </p:txBody>
      </p:sp>
    </p:spTree>
    <p:extLst>
      <p:ext uri="{BB962C8B-B14F-4D97-AF65-F5344CB8AC3E}">
        <p14:creationId xmlns:p14="http://schemas.microsoft.com/office/powerpoint/2010/main" val="307224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More information online: </a:t>
            </a:r>
            <a:r>
              <a:rPr lang="en-US" dirty="0">
                <a:solidFill>
                  <a:schemeClr val="accent1"/>
                </a:solidFill>
              </a:rPr>
              <a:t>www.scotpublichealth.com</a:t>
            </a:r>
          </a:p>
          <a:p>
            <a:r>
              <a:rPr lang="en-US" dirty="0"/>
              <a:t>Email:</a:t>
            </a:r>
            <a:r>
              <a:rPr lang="en-US" dirty="0">
                <a:solidFill>
                  <a:srgbClr val="53A9CD"/>
                </a:solidFill>
              </a:rPr>
              <a:t> gm@nhs.net</a:t>
            </a:r>
          </a:p>
          <a:p>
            <a:r>
              <a:rPr lang="en-US" dirty="0"/>
              <a:t>Follow on Twitter:	   </a:t>
            </a:r>
            <a:r>
              <a:rPr lang="en-US" dirty="0">
                <a:solidFill>
                  <a:srgbClr val="53A9CD"/>
                </a:solidFill>
              </a:rPr>
              <a:t>@</a:t>
            </a:r>
            <a:r>
              <a:rPr lang="en-US" dirty="0" err="1">
                <a:solidFill>
                  <a:srgbClr val="53A9CD"/>
                </a:solidFill>
              </a:rPr>
              <a:t>gmacscotland</a:t>
            </a:r>
            <a:endParaRPr lang="en-US" dirty="0">
              <a:solidFill>
                <a:srgbClr val="53A9CD"/>
              </a:solidFill>
            </a:endParaRPr>
          </a:p>
        </p:txBody>
      </p:sp>
      <p:pic>
        <p:nvPicPr>
          <p:cNvPr id="4" name="twitter.png" descr="/WORK/ 2016/Pentagram/Q PowerPoint/images/twitter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497" y="2385631"/>
            <a:ext cx="306324" cy="18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5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376"/>
    </mc:Choice>
    <mc:Fallback xmlns="">
      <p:transition spd="slow" advClick="0" advTm="20376"/>
    </mc:Fallback>
  </mc:AlternateContent>
</p:sld>
</file>

<file path=ppt/theme/theme1.xml><?xml version="1.0" encoding="utf-8"?>
<a:theme xmlns:a="http://schemas.openxmlformats.org/drawingml/2006/main" name="Q Theme">
  <a:themeElements>
    <a:clrScheme name="Q THF">
      <a:dk1>
        <a:srgbClr val="1C1C1C"/>
      </a:dk1>
      <a:lt1>
        <a:srgbClr val="FFFFFF"/>
      </a:lt1>
      <a:dk2>
        <a:srgbClr val="DD0031"/>
      </a:dk2>
      <a:lt2>
        <a:srgbClr val="092A40"/>
      </a:lt2>
      <a:accent1>
        <a:srgbClr val="53A9CD"/>
      </a:accent1>
      <a:accent2>
        <a:srgbClr val="005078"/>
      </a:accent2>
      <a:accent3>
        <a:srgbClr val="FFE996"/>
      </a:accent3>
      <a:accent4>
        <a:srgbClr val="E2DFD8"/>
      </a:accent4>
      <a:accent5>
        <a:srgbClr val="C8C3BE"/>
      </a:accent5>
      <a:accent6>
        <a:srgbClr val="999390"/>
      </a:accent6>
      <a:hlink>
        <a:srgbClr val="53A9CD"/>
      </a:hlink>
      <a:folHlink>
        <a:srgbClr val="53A9CD"/>
      </a:folHlink>
    </a:clrScheme>
    <a:fontScheme name="The Health Foundatio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defRPr sz="3000">
            <a:solidFill>
              <a:schemeClr val="accent1"/>
            </a:solidFill>
            <a:latin typeface="Univers LT Std 65 Bold"/>
            <a:cs typeface="Univers LT Std 65 Bold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A6D7D3"/>
        </a:solidFill>
      </a:spPr>
      <a:bodyPr wrap="square" rtlCol="0">
        <a:noAutofit/>
      </a:bodyPr>
      <a:lstStyle>
        <a:defPPr>
          <a:defRPr sz="1400">
            <a:solidFill>
              <a:srgbClr val="FFFFFF"/>
            </a:solidFill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Q_Powerpoint 16x9 (1)</Template>
  <TotalTime>444</TotalTime>
  <Words>145</Words>
  <Application>Microsoft Office PowerPoint</Application>
  <PresentationFormat>On-screen Show (16:9)</PresentationFormat>
  <Paragraphs>28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Georgia</vt:lpstr>
      <vt:lpstr>Segoe UI</vt:lpstr>
      <vt:lpstr>Univers LT Std 65 Bold</vt:lpstr>
      <vt:lpstr>Wingdings</vt:lpstr>
      <vt:lpstr>Q Theme</vt:lpstr>
      <vt:lpstr>Quality Improvement: Designing the jargon out, creatively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Ashlee Biggs</dc:creator>
  <cp:lastModifiedBy>Graham Mackenzie</cp:lastModifiedBy>
  <cp:revision>42</cp:revision>
  <dcterms:created xsi:type="dcterms:W3CDTF">2017-10-04T21:28:51Z</dcterms:created>
  <dcterms:modified xsi:type="dcterms:W3CDTF">2017-11-17T11:16:39Z</dcterms:modified>
</cp:coreProperties>
</file>